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5" r:id="rId5"/>
    <p:sldId id="259" r:id="rId6"/>
    <p:sldId id="260" r:id="rId7"/>
    <p:sldId id="261" r:id="rId8"/>
    <p:sldId id="262" r:id="rId9"/>
    <p:sldId id="264" r:id="rId10"/>
    <p:sldId id="265" r:id="rId11"/>
    <p:sldId id="266" r:id="rId12"/>
    <p:sldId id="267" r:id="rId13"/>
    <p:sldId id="268" r:id="rId14"/>
    <p:sldId id="269" r:id="rId15"/>
    <p:sldId id="271" r:id="rId16"/>
    <p:sldId id="272" r:id="rId17"/>
    <p:sldId id="273" r:id="rId18"/>
    <p:sldId id="274"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4" d="100"/>
          <a:sy n="74" d="100"/>
        </p:scale>
        <p:origin x="-1170"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lIns="45720" tIns="0" rIns="45720" bIns="0" rtlCol="0" anchor="b">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fr-FR" smtClean="0"/>
              <a:t>Cliquez et modifiez le titre</a:t>
            </a:r>
            <a:endParaRPr/>
          </a:p>
        </p:txBody>
      </p:sp>
      <p:sp>
        <p:nvSpPr>
          <p:cNvPr id="3" name="Subtitle 2"/>
          <p:cNvSpPr>
            <a:spLocks noGrp="1"/>
          </p:cNvSpPr>
          <p:nvPr>
            <p:ph type="subTitle" idx="1"/>
          </p:nvPr>
        </p:nvSpPr>
        <p:spPr>
          <a:xfrm>
            <a:off x="2209800" y="5056632"/>
            <a:ext cx="6477000" cy="1174088"/>
          </a:xfrm>
        </p:spPr>
        <p:txBody>
          <a:bodyPr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a:p>
        </p:txBody>
      </p:sp>
      <p:sp>
        <p:nvSpPr>
          <p:cNvPr id="4" name="Date Placeholder 3"/>
          <p:cNvSpPr>
            <a:spLocks noGrp="1"/>
          </p:cNvSpPr>
          <p:nvPr>
            <p:ph type="dt" sz="half" idx="10"/>
          </p:nvPr>
        </p:nvSpPr>
        <p:spPr>
          <a:xfrm>
            <a:off x="457200" y="6300788"/>
            <a:ext cx="1984375" cy="273050"/>
          </a:xfrm>
        </p:spPr>
        <p:txBody>
          <a:bodyPr/>
          <a:lstStyle>
            <a:lvl1pPr marL="0" algn="l" defTabSz="914400" rtl="0" eaLnBrk="1" latinLnBrk="0" hangingPunct="1">
              <a:defRPr sz="1100" kern="1200" smtClean="0">
                <a:solidFill>
                  <a:schemeClr val="tx1"/>
                </a:solidFill>
                <a:latin typeface="Rockwell" pitchFamily="18" charset="0"/>
                <a:ea typeface="+mn-ea"/>
                <a:cs typeface="+mn-cs"/>
              </a:defRPr>
            </a:lvl1pPr>
          </a:lstStyle>
          <a:p>
            <a:pPr>
              <a:defRPr/>
            </a:pPr>
            <a:fld id="{D85AA27D-F6F2-4872-8EDA-384041289E46}" type="datetimeFigureOut">
              <a:rPr lang="en-US"/>
              <a:pPr>
                <a:defRPr/>
              </a:pPr>
              <a:t>11/27/2015</a:t>
            </a:fld>
            <a:endParaRPr lang="en-US"/>
          </a:p>
        </p:txBody>
      </p:sp>
      <p:sp>
        <p:nvSpPr>
          <p:cNvPr id="5" name="Footer Placeholder 4"/>
          <p:cNvSpPr>
            <a:spLocks noGrp="1"/>
          </p:cNvSpPr>
          <p:nvPr>
            <p:ph type="ftr" sz="quarter" idx="11"/>
          </p:nvPr>
        </p:nvSpPr>
        <p:spPr>
          <a:xfrm>
            <a:off x="3959225" y="6300788"/>
            <a:ext cx="3813175" cy="273050"/>
          </a:xfrm>
        </p:spPr>
        <p:txBody>
          <a:bodyPr/>
          <a:lstStyle>
            <a:lvl1pPr marL="0" algn="l" defTabSz="914400" rtl="0" eaLnBrk="1" latinLnBrk="0" hangingPunct="1">
              <a:defRPr sz="1100" kern="1200">
                <a:solidFill>
                  <a:schemeClr val="tx1"/>
                </a:solidFill>
                <a:latin typeface="Rockwell" pitchFamily="18" charset="0"/>
                <a:ea typeface="+mn-ea"/>
                <a:cs typeface="+mn-cs"/>
              </a:defRPr>
            </a:lvl1pPr>
          </a:lstStyle>
          <a:p>
            <a:pPr>
              <a:defRPr/>
            </a:pPr>
            <a:endParaRPr lang="en-US"/>
          </a:p>
        </p:txBody>
      </p:sp>
      <p:sp>
        <p:nvSpPr>
          <p:cNvPr id="6" name="Slide Number Placeholder 5"/>
          <p:cNvSpPr>
            <a:spLocks noGrp="1"/>
          </p:cNvSpPr>
          <p:nvPr>
            <p:ph type="sldNum" sz="quarter" idx="12"/>
          </p:nvPr>
        </p:nvSpPr>
        <p:spPr>
          <a:xfrm>
            <a:off x="8275638" y="6300788"/>
            <a:ext cx="685800" cy="273050"/>
          </a:xfrm>
        </p:spPr>
        <p:txBody>
          <a:bodyPr/>
          <a:lstStyle>
            <a:lvl1pPr marL="0" algn="r" defTabSz="914400" rtl="0" eaLnBrk="1" latinLnBrk="0" hangingPunct="1">
              <a:defRPr sz="1100" kern="1200" smtClean="0">
                <a:solidFill>
                  <a:schemeClr val="tx1"/>
                </a:solidFill>
                <a:latin typeface="Rockwell" pitchFamily="18" charset="0"/>
                <a:ea typeface="+mn-ea"/>
                <a:cs typeface="+mn-cs"/>
              </a:defRPr>
            </a:lvl1pPr>
          </a:lstStyle>
          <a:p>
            <a:pPr>
              <a:defRPr/>
            </a:pPr>
            <a:fld id="{B63A405B-D175-4917-BDD9-3A22E7149521}" type="slidenum">
              <a:rPr lang="en-US"/>
              <a:pPr>
                <a:defRPr/>
              </a:pPr>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6" name="Date Placeholder 3"/>
          <p:cNvSpPr>
            <a:spLocks noGrp="1"/>
          </p:cNvSpPr>
          <p:nvPr>
            <p:ph type="dt" sz="half" idx="16"/>
          </p:nvPr>
        </p:nvSpPr>
        <p:spPr/>
        <p:txBody>
          <a:bodyPr/>
          <a:lstStyle>
            <a:lvl1pPr>
              <a:defRPr/>
            </a:lvl1pPr>
          </a:lstStyle>
          <a:p>
            <a:pPr>
              <a:defRPr/>
            </a:pPr>
            <a:fld id="{DED4EC3B-2C22-4D04-B884-D9242503049A}" type="datetimeFigureOut">
              <a:rPr lang="en-US"/>
              <a:pPr>
                <a:defRPr/>
              </a:pPr>
              <a:t>11/27/2015</a:t>
            </a:fld>
            <a:endParaRPr lang="en-US"/>
          </a:p>
        </p:txBody>
      </p:sp>
      <p:sp>
        <p:nvSpPr>
          <p:cNvPr id="7" name="Footer Placeholder 4"/>
          <p:cNvSpPr>
            <a:spLocks noGrp="1"/>
          </p:cNvSpPr>
          <p:nvPr>
            <p:ph type="ftr" sz="quarter" idx="17"/>
          </p:nvPr>
        </p:nvSpPr>
        <p:spPr/>
        <p:txBody>
          <a:bodyPr/>
          <a:lstStyle>
            <a:lvl1pPr>
              <a:defRPr/>
            </a:lvl1pPr>
          </a:lstStyle>
          <a:p>
            <a:pPr>
              <a:defRPr/>
            </a:pPr>
            <a:endParaRPr lang="en-US"/>
          </a:p>
        </p:txBody>
      </p:sp>
      <p:sp>
        <p:nvSpPr>
          <p:cNvPr id="8" name="Slide Number Placeholder 5"/>
          <p:cNvSpPr>
            <a:spLocks noGrp="1"/>
          </p:cNvSpPr>
          <p:nvPr>
            <p:ph type="sldNum" sz="quarter" idx="18"/>
          </p:nvPr>
        </p:nvSpPr>
        <p:spPr/>
        <p:txBody>
          <a:bodyPr/>
          <a:lstStyle>
            <a:lvl1pPr>
              <a:defRPr/>
            </a:lvl1pPr>
          </a:lstStyle>
          <a:p>
            <a:pPr>
              <a:defRPr/>
            </a:pPr>
            <a:fld id="{F3E94506-7EBF-44B1-8E81-07E0C87CAE0D}"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7" name="Date Placeholder 3"/>
          <p:cNvSpPr>
            <a:spLocks noGrp="1"/>
          </p:cNvSpPr>
          <p:nvPr>
            <p:ph type="dt" sz="half" idx="16"/>
          </p:nvPr>
        </p:nvSpPr>
        <p:spPr/>
        <p:txBody>
          <a:bodyPr/>
          <a:lstStyle>
            <a:lvl1pPr>
              <a:defRPr/>
            </a:lvl1pPr>
          </a:lstStyle>
          <a:p>
            <a:pPr>
              <a:defRPr/>
            </a:pPr>
            <a:fld id="{E92DDA4F-3FA1-4987-90A0-988FD65F4C76}" type="datetimeFigureOut">
              <a:rPr lang="en-US"/>
              <a:pPr>
                <a:defRPr/>
              </a:pPr>
              <a:t>11/27/2015</a:t>
            </a:fld>
            <a:endParaRPr lang="en-US"/>
          </a:p>
        </p:txBody>
      </p:sp>
      <p:sp>
        <p:nvSpPr>
          <p:cNvPr id="9" name="Footer Placeholder 4"/>
          <p:cNvSpPr>
            <a:spLocks noGrp="1"/>
          </p:cNvSpPr>
          <p:nvPr>
            <p:ph type="ftr" sz="quarter" idx="17"/>
          </p:nvPr>
        </p:nvSpPr>
        <p:spPr/>
        <p:txBody>
          <a:bodyPr/>
          <a:lstStyle>
            <a:lvl1pPr>
              <a:defRPr/>
            </a:lvl1pPr>
          </a:lstStyle>
          <a:p>
            <a:pPr>
              <a:defRPr/>
            </a:pPr>
            <a:endParaRPr lang="en-US"/>
          </a:p>
        </p:txBody>
      </p:sp>
      <p:sp>
        <p:nvSpPr>
          <p:cNvPr id="10" name="Slide Number Placeholder 5"/>
          <p:cNvSpPr>
            <a:spLocks noGrp="1"/>
          </p:cNvSpPr>
          <p:nvPr>
            <p:ph type="sldNum" sz="quarter" idx="18"/>
          </p:nvPr>
        </p:nvSpPr>
        <p:spPr/>
        <p:txBody>
          <a:bodyPr/>
          <a:lstStyle>
            <a:lvl1pPr>
              <a:defRPr/>
            </a:lvl1pPr>
          </a:lstStyle>
          <a:p>
            <a:pPr>
              <a:defRPr/>
            </a:pPr>
            <a:fld id="{70F5B5AE-483F-47D0-8D9D-AE124ACD240D}" type="slidenum">
              <a:rPr lang="en-US"/>
              <a:pPr>
                <a:defRPr/>
              </a:pPr>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Date Placeholder 3"/>
          <p:cNvSpPr>
            <a:spLocks noGrp="1"/>
          </p:cNvSpPr>
          <p:nvPr>
            <p:ph type="dt" sz="half" idx="10"/>
          </p:nvPr>
        </p:nvSpPr>
        <p:spPr/>
        <p:txBody>
          <a:bodyPr/>
          <a:lstStyle>
            <a:lvl1pPr>
              <a:defRPr/>
            </a:lvl1pPr>
          </a:lstStyle>
          <a:p>
            <a:pPr>
              <a:defRPr/>
            </a:pPr>
            <a:fld id="{792E35B4-CC30-4AD5-A252-75016EC8C3BC}" type="datetimeFigureOut">
              <a:rPr lang="en-US"/>
              <a:pPr>
                <a:defRPr/>
              </a:pPr>
              <a:t>11/27/2015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2ACB157-F1B6-4789-AA17-955ACD5B73D0}" type="slidenum">
              <a:rPr lang="en-US"/>
              <a:pPr>
                <a:defRPr/>
              </a:pPr>
              <a:t>‹N°›</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ACA755F-9B5C-4857-ABB4-34A631D7C075}" type="datetimeFigureOut">
              <a:rPr lang="en-US"/>
              <a:pPr>
                <a:defRPr/>
              </a:pPr>
              <a:t>11/27/2015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7F3670C-ABE1-4669-8A12-E61DBA67D70F}" type="slidenum">
              <a:rPr lang="en-US"/>
              <a:pPr>
                <a:defRPr/>
              </a:pPr>
              <a:t>‹N°›</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fr-FR" smtClean="0"/>
              <a:t>Cliquez et modifiez le titre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3"/>
          <p:cNvSpPr>
            <a:spLocks noGrp="1"/>
          </p:cNvSpPr>
          <p:nvPr>
            <p:ph type="dt" sz="half" idx="10"/>
          </p:nvPr>
        </p:nvSpPr>
        <p:spPr/>
        <p:txBody>
          <a:bodyPr/>
          <a:lstStyle>
            <a:lvl1pPr>
              <a:defRPr/>
            </a:lvl1pPr>
          </a:lstStyle>
          <a:p>
            <a:pPr>
              <a:defRPr/>
            </a:pPr>
            <a:fld id="{4FD93B57-45C8-44F2-8E62-9ED483D95278}" type="datetimeFigureOut">
              <a:rPr lang="en-US"/>
              <a:pPr>
                <a:defRPr/>
              </a:pPr>
              <a:t>11/27/2015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A0F99F9-FD5C-474E-AF36-C39F9F56C0ED}" type="slidenum">
              <a:rPr lang="en-US"/>
              <a:pPr>
                <a:defRPr/>
              </a:pPr>
              <a:t>‹N°›</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Image avec légende">
    <p:spTree>
      <p:nvGrpSpPr>
        <p:cNvPr id="1" name=""/>
        <p:cNvGrpSpPr/>
        <p:nvPr/>
      </p:nvGrpSpPr>
      <p:grpSpPr>
        <a:xfrm>
          <a:off x="0" y="0"/>
          <a:ext cx="0" cy="0"/>
          <a:chOff x="0" y="0"/>
          <a:chExt cx="0" cy="0"/>
        </a:xfrm>
      </p:grpSpPr>
      <p:grpSp>
        <p:nvGrpSpPr>
          <p:cNvPr id="5" name="Group 7"/>
          <p:cNvGrpSpPr>
            <a:grpSpLocks/>
          </p:cNvGrpSpPr>
          <p:nvPr/>
        </p:nvGrpSpPr>
        <p:grpSpPr bwMode="auto">
          <a:xfrm rot="-178369">
            <a:off x="628650" y="506413"/>
            <a:ext cx="3851275" cy="5514975"/>
            <a:chOff x="1524000" y="381000"/>
            <a:chExt cx="3657600" cy="4737978"/>
          </a:xfrm>
        </p:grpSpPr>
        <p:sp>
          <p:nvSpPr>
            <p:cNvPr id="6" name="Rectangle 9"/>
            <p:cNvSpPr/>
            <p:nvPr userDrawn="1"/>
          </p:nvSpPr>
          <p:spPr>
            <a:xfrm>
              <a:off x="1522886" y="380938"/>
              <a:ext cx="3657600" cy="472434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fr-FR" smtClean="0"/>
              <a:t>Cliquez et modifiez le titre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rtlCol="0">
            <a:normAutofit/>
          </a:bodyPr>
          <a:lstStyle>
            <a:lvl1pPr>
              <a:buNone/>
              <a:defRPr/>
            </a:lvl1pPr>
          </a:lstStyle>
          <a:p>
            <a:pPr lvl="0"/>
            <a:r>
              <a:rPr lang="fr-FR" noProof="0" smtClean="0"/>
              <a:t>Faire glisser l'image vers l'espace réservé ou cliquer sur l'icône pour l'ajouter</a:t>
            </a:r>
            <a:endParaRPr noProof="0"/>
          </a:p>
        </p:txBody>
      </p:sp>
      <p:sp>
        <p:nvSpPr>
          <p:cNvPr id="8" name="Date Placeholder 4"/>
          <p:cNvSpPr>
            <a:spLocks noGrp="1"/>
          </p:cNvSpPr>
          <p:nvPr>
            <p:ph type="dt" sz="half" idx="15"/>
          </p:nvPr>
        </p:nvSpPr>
        <p:spPr/>
        <p:txBody>
          <a:bodyPr/>
          <a:lstStyle>
            <a:lvl1pPr>
              <a:defRPr/>
            </a:lvl1pPr>
          </a:lstStyle>
          <a:p>
            <a:pPr>
              <a:defRPr/>
            </a:pPr>
            <a:fld id="{CC733F27-0438-4726-802B-C195287C1B42}" type="datetimeFigureOut">
              <a:rPr lang="en-US"/>
              <a:pPr>
                <a:defRPr/>
              </a:pPr>
              <a:t>11/27/2015</a:t>
            </a:fld>
            <a:endParaRPr lang="en-US"/>
          </a:p>
        </p:txBody>
      </p:sp>
      <p:sp>
        <p:nvSpPr>
          <p:cNvPr id="9" name="Footer Placeholder 5"/>
          <p:cNvSpPr>
            <a:spLocks noGrp="1"/>
          </p:cNvSpPr>
          <p:nvPr>
            <p:ph type="ftr" sz="quarter" idx="16"/>
          </p:nvPr>
        </p:nvSpPr>
        <p:spPr/>
        <p:txBody>
          <a:bodyPr/>
          <a:lstStyle>
            <a:lvl1pPr>
              <a:defRPr/>
            </a:lvl1pPr>
          </a:lstStyle>
          <a:p>
            <a:pPr>
              <a:defRPr/>
            </a:pPr>
            <a:endParaRPr lang="en-US"/>
          </a:p>
        </p:txBody>
      </p:sp>
      <p:sp>
        <p:nvSpPr>
          <p:cNvPr id="10" name="Slide Number Placeholder 6"/>
          <p:cNvSpPr>
            <a:spLocks noGrp="1"/>
          </p:cNvSpPr>
          <p:nvPr>
            <p:ph type="sldNum" sz="quarter" idx="17"/>
          </p:nvPr>
        </p:nvSpPr>
        <p:spPr/>
        <p:txBody>
          <a:bodyPr/>
          <a:lstStyle>
            <a:lvl1pPr>
              <a:defRPr/>
            </a:lvl1pPr>
          </a:lstStyle>
          <a:p>
            <a:pPr>
              <a:defRPr/>
            </a:pPr>
            <a:fld id="{05FC3A02-1E69-48D3-BEEA-6144AD1B68F8}" type="slidenum">
              <a:rPr lang="en-US"/>
              <a:pPr>
                <a:defRPr/>
              </a:pPr>
              <a:t>‹N°›</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images avec légende">
    <p:spTree>
      <p:nvGrpSpPr>
        <p:cNvPr id="1" name=""/>
        <p:cNvGrpSpPr/>
        <p:nvPr/>
      </p:nvGrpSpPr>
      <p:grpSpPr>
        <a:xfrm>
          <a:off x="0" y="0"/>
          <a:ext cx="0" cy="0"/>
          <a:chOff x="0" y="0"/>
          <a:chExt cx="0" cy="0"/>
        </a:xfrm>
      </p:grpSpPr>
      <p:grpSp>
        <p:nvGrpSpPr>
          <p:cNvPr id="6" name="Group 13"/>
          <p:cNvGrpSpPr>
            <a:grpSpLocks/>
          </p:cNvGrpSpPr>
          <p:nvPr/>
        </p:nvGrpSpPr>
        <p:grpSpPr bwMode="auto">
          <a:xfrm rot="-385649">
            <a:off x="312738" y="3521075"/>
            <a:ext cx="4089400" cy="3025775"/>
            <a:chOff x="1524000" y="381000"/>
            <a:chExt cx="3657600" cy="4737978"/>
          </a:xfrm>
        </p:grpSpPr>
        <p:sp>
          <p:nvSpPr>
            <p:cNvPr id="7" name="Rectangle 14"/>
            <p:cNvSpPr/>
            <p:nvPr userDrawn="1"/>
          </p:nvSpPr>
          <p:spPr>
            <a:xfrm>
              <a:off x="1522986" y="380761"/>
              <a:ext cx="3657600" cy="472555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nvGrpSpPr>
          <p:cNvPr id="9" name="Group 9"/>
          <p:cNvGrpSpPr>
            <a:grpSpLocks/>
          </p:cNvGrpSpPr>
          <p:nvPr/>
        </p:nvGrpSpPr>
        <p:grpSpPr bwMode="auto">
          <a:xfrm rot="232774">
            <a:off x="169863" y="241300"/>
            <a:ext cx="4087812" cy="3025775"/>
            <a:chOff x="1524000" y="381000"/>
            <a:chExt cx="3657600" cy="4737978"/>
          </a:xfrm>
        </p:grpSpPr>
        <p:sp>
          <p:nvSpPr>
            <p:cNvPr id="10" name="Rectangle 10"/>
            <p:cNvSpPr/>
            <p:nvPr userDrawn="1"/>
          </p:nvSpPr>
          <p:spPr>
            <a:xfrm>
              <a:off x="1523760" y="381014"/>
              <a:ext cx="3657600" cy="472555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1"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rtlCol="0">
            <a:normAutofit/>
          </a:bodyPr>
          <a:lstStyle>
            <a:lvl1pPr>
              <a:buNone/>
              <a:defRPr/>
            </a:lvl1pPr>
          </a:lstStyle>
          <a:p>
            <a:pPr lvl="0"/>
            <a:r>
              <a:rPr lang="fr-FR" noProof="0" smtClean="0"/>
              <a:t>Faire glisser l'image vers l'espace réservé ou cliquer sur l'icône pour l'ajouter</a:t>
            </a:r>
            <a:endParaRPr noProof="0"/>
          </a:p>
        </p:txBody>
      </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rtlCol="0">
            <a:normAutofit/>
          </a:bodyPr>
          <a:lstStyle>
            <a:lvl1pPr>
              <a:buNone/>
              <a:defRPr/>
            </a:lvl1pPr>
          </a:lstStyle>
          <a:p>
            <a:pPr lvl="0"/>
            <a:r>
              <a:rPr lang="fr-FR" noProof="0" smtClean="0"/>
              <a:t>Faire glisser l'image vers l'espace réservé ou cliquer sur l'icône pour l'ajouter</a:t>
            </a:r>
            <a:endParaRPr noProof="0"/>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fr-FR" smtClean="0"/>
              <a:t>Cliquez et modifiez le titre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12" name="Date Placeholder 4"/>
          <p:cNvSpPr>
            <a:spLocks noGrp="1"/>
          </p:cNvSpPr>
          <p:nvPr>
            <p:ph type="dt" sz="half" idx="17"/>
          </p:nvPr>
        </p:nvSpPr>
        <p:spPr/>
        <p:txBody>
          <a:bodyPr/>
          <a:lstStyle>
            <a:lvl1pPr>
              <a:defRPr/>
            </a:lvl1pPr>
          </a:lstStyle>
          <a:p>
            <a:pPr>
              <a:defRPr/>
            </a:pPr>
            <a:fld id="{8018C13F-724E-41EA-A849-3E1914E7838A}" type="datetimeFigureOut">
              <a:rPr lang="en-US"/>
              <a:pPr>
                <a:defRPr/>
              </a:pPr>
              <a:t>11/27/2015</a:t>
            </a:fld>
            <a:endParaRPr lang="en-US"/>
          </a:p>
        </p:txBody>
      </p:sp>
      <p:sp>
        <p:nvSpPr>
          <p:cNvPr id="14" name="Footer Placeholder 5"/>
          <p:cNvSpPr>
            <a:spLocks noGrp="1"/>
          </p:cNvSpPr>
          <p:nvPr>
            <p:ph type="ftr" sz="quarter" idx="18"/>
          </p:nvPr>
        </p:nvSpPr>
        <p:spPr/>
        <p:txBody>
          <a:bodyPr/>
          <a:lstStyle>
            <a:lvl1pPr>
              <a:defRPr/>
            </a:lvl1pPr>
          </a:lstStyle>
          <a:p>
            <a:pPr>
              <a:defRPr/>
            </a:pPr>
            <a:endParaRPr lang="en-US"/>
          </a:p>
        </p:txBody>
      </p:sp>
      <p:sp>
        <p:nvSpPr>
          <p:cNvPr id="15" name="Slide Number Placeholder 6"/>
          <p:cNvSpPr>
            <a:spLocks noGrp="1"/>
          </p:cNvSpPr>
          <p:nvPr>
            <p:ph type="sldNum" sz="quarter" idx="19"/>
          </p:nvPr>
        </p:nvSpPr>
        <p:spPr/>
        <p:txBody>
          <a:bodyPr/>
          <a:lstStyle>
            <a:lvl1pPr>
              <a:defRPr/>
            </a:lvl1pPr>
          </a:lstStyle>
          <a:p>
            <a:pPr>
              <a:defRPr/>
            </a:pPr>
            <a:fld id="{4921B48D-59FF-473C-A26B-FF0DC01A545F}" type="slidenum">
              <a:rPr lang="en-US"/>
              <a:pPr>
                <a:defRPr/>
              </a:pPr>
              <a:t>‹N°›</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Image au-dessus de légende">
    <p:spTree>
      <p:nvGrpSpPr>
        <p:cNvPr id="1" name=""/>
        <p:cNvGrpSpPr/>
        <p:nvPr/>
      </p:nvGrpSpPr>
      <p:grpSpPr>
        <a:xfrm>
          <a:off x="0" y="0"/>
          <a:ext cx="0" cy="0"/>
          <a:chOff x="0" y="0"/>
          <a:chExt cx="0" cy="0"/>
        </a:xfrm>
      </p:grpSpPr>
      <p:grpSp>
        <p:nvGrpSpPr>
          <p:cNvPr id="5" name="Group 8"/>
          <p:cNvGrpSpPr>
            <a:grpSpLocks/>
          </p:cNvGrpSpPr>
          <p:nvPr/>
        </p:nvGrpSpPr>
        <p:grpSpPr bwMode="auto">
          <a:xfrm rot="232774">
            <a:off x="2058988" y="379413"/>
            <a:ext cx="5032375" cy="3443287"/>
            <a:chOff x="1524000" y="381000"/>
            <a:chExt cx="3657600" cy="4737978"/>
          </a:xfrm>
        </p:grpSpPr>
        <p:sp>
          <p:nvSpPr>
            <p:cNvPr id="6" name="Rectangle 9"/>
            <p:cNvSpPr/>
            <p:nvPr userDrawn="1"/>
          </p:nvSpPr>
          <p:spPr>
            <a:xfrm>
              <a:off x="1523766" y="381015"/>
              <a:ext cx="3657600" cy="4724872"/>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fr-FR" smtClean="0"/>
              <a:t>Cliquez et modifiez le titre</a:t>
            </a:r>
            <a:endParaRPr/>
          </a:p>
        </p:txBody>
      </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rtlCol="0">
            <a:normAutofit/>
          </a:bodyPr>
          <a:lstStyle>
            <a:lvl1pPr>
              <a:buNone/>
              <a:defRPr/>
            </a:lvl1pPr>
          </a:lstStyle>
          <a:p>
            <a:pPr lvl="0"/>
            <a:r>
              <a:rPr lang="fr-FR" noProof="0" smtClean="0"/>
              <a:t>Faire glisser l'image vers l'espace réservé ou cliquer sur l'icône pour l'ajouter</a:t>
            </a:r>
            <a:endParaRPr noProof="0"/>
          </a:p>
        </p:txBody>
      </p:sp>
      <p:sp>
        <p:nvSpPr>
          <p:cNvPr id="8" name="Date Placeholder 4"/>
          <p:cNvSpPr>
            <a:spLocks noGrp="1"/>
          </p:cNvSpPr>
          <p:nvPr>
            <p:ph type="dt" sz="half" idx="16"/>
          </p:nvPr>
        </p:nvSpPr>
        <p:spPr/>
        <p:txBody>
          <a:bodyPr/>
          <a:lstStyle>
            <a:lvl1pPr>
              <a:defRPr/>
            </a:lvl1pPr>
          </a:lstStyle>
          <a:p>
            <a:pPr>
              <a:defRPr/>
            </a:pPr>
            <a:fld id="{25985644-9EFF-4614-87B4-50741E6FE248}" type="datetimeFigureOut">
              <a:rPr lang="en-US"/>
              <a:pPr>
                <a:defRPr/>
              </a:pPr>
              <a:t>11/27/2015</a:t>
            </a:fld>
            <a:endParaRPr lang="en-US"/>
          </a:p>
        </p:txBody>
      </p:sp>
      <p:sp>
        <p:nvSpPr>
          <p:cNvPr id="9" name="Footer Placeholder 5"/>
          <p:cNvSpPr>
            <a:spLocks noGrp="1"/>
          </p:cNvSpPr>
          <p:nvPr>
            <p:ph type="ftr" sz="quarter" idx="17"/>
          </p:nvPr>
        </p:nvSpPr>
        <p:spPr/>
        <p:txBody>
          <a:bodyPr/>
          <a:lstStyle>
            <a:lvl1pPr>
              <a:defRPr/>
            </a:lvl1pPr>
          </a:lstStyle>
          <a:p>
            <a:pPr>
              <a:defRPr/>
            </a:pPr>
            <a:endParaRPr lang="en-US"/>
          </a:p>
        </p:txBody>
      </p:sp>
      <p:sp>
        <p:nvSpPr>
          <p:cNvPr id="10" name="Slide Number Placeholder 6"/>
          <p:cNvSpPr>
            <a:spLocks noGrp="1"/>
          </p:cNvSpPr>
          <p:nvPr>
            <p:ph type="sldNum" sz="quarter" idx="18"/>
          </p:nvPr>
        </p:nvSpPr>
        <p:spPr/>
        <p:txBody>
          <a:bodyPr/>
          <a:lstStyle>
            <a:lvl1pPr>
              <a:defRPr/>
            </a:lvl1pPr>
          </a:lstStyle>
          <a:p>
            <a:pPr>
              <a:defRPr/>
            </a:pPr>
            <a:fld id="{1417005A-DDAC-45E7-AC59-6B5D2C817313}" type="slidenum">
              <a:rPr lang="en-US"/>
              <a:pPr>
                <a:defRPr/>
              </a:pPr>
              <a:t>‹N°›</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images au-dessus de légende">
    <p:spTree>
      <p:nvGrpSpPr>
        <p:cNvPr id="1" name=""/>
        <p:cNvGrpSpPr/>
        <p:nvPr/>
      </p:nvGrpSpPr>
      <p:grpSpPr>
        <a:xfrm>
          <a:off x="0" y="0"/>
          <a:ext cx="0" cy="0"/>
          <a:chOff x="0" y="0"/>
          <a:chExt cx="0" cy="0"/>
        </a:xfrm>
      </p:grpSpPr>
      <p:grpSp>
        <p:nvGrpSpPr>
          <p:cNvPr id="6" name="Group 13"/>
          <p:cNvGrpSpPr>
            <a:grpSpLocks/>
          </p:cNvGrpSpPr>
          <p:nvPr/>
        </p:nvGrpSpPr>
        <p:grpSpPr bwMode="auto">
          <a:xfrm rot="-180000">
            <a:off x="114300" y="115888"/>
            <a:ext cx="3968750" cy="3705225"/>
            <a:chOff x="1524000" y="381000"/>
            <a:chExt cx="3657600" cy="4737978"/>
          </a:xfrm>
        </p:grpSpPr>
        <p:sp>
          <p:nvSpPr>
            <p:cNvPr id="7" name="Rectangle 14"/>
            <p:cNvSpPr/>
            <p:nvPr userDrawn="1"/>
          </p:nvSpPr>
          <p:spPr>
            <a:xfrm>
              <a:off x="1522807" y="380904"/>
              <a:ext cx="3657600" cy="4723767"/>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nvGrpSpPr>
          <p:cNvPr id="9" name="Group 9"/>
          <p:cNvGrpSpPr>
            <a:grpSpLocks/>
          </p:cNvGrpSpPr>
          <p:nvPr/>
        </p:nvGrpSpPr>
        <p:grpSpPr bwMode="auto">
          <a:xfrm rot="360000">
            <a:off x="4165600" y="323850"/>
            <a:ext cx="4792663" cy="3443288"/>
            <a:chOff x="1524000" y="381000"/>
            <a:chExt cx="3657600" cy="4737978"/>
          </a:xfrm>
        </p:grpSpPr>
        <p:sp>
          <p:nvSpPr>
            <p:cNvPr id="10" name="Rectangle 10"/>
            <p:cNvSpPr/>
            <p:nvPr userDrawn="1"/>
          </p:nvSpPr>
          <p:spPr>
            <a:xfrm>
              <a:off x="1523620" y="381036"/>
              <a:ext cx="3657600" cy="4724872"/>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1"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fr-FR" smtClean="0"/>
              <a:t>Cliquez et modifiez le titre</a:t>
            </a:r>
            <a:endParaRPr/>
          </a:p>
        </p:txBody>
      </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rtlCol="0">
            <a:normAutofit/>
          </a:bodyPr>
          <a:lstStyle>
            <a:lvl1pPr>
              <a:buNone/>
              <a:defRPr/>
            </a:lvl1pPr>
          </a:lstStyle>
          <a:p>
            <a:pPr lvl="0"/>
            <a:r>
              <a:rPr lang="fr-FR" noProof="0" smtClean="0"/>
              <a:t>Faire glisser l'image vers l'espace réservé ou cliquer sur l'icône pour l'ajouter</a:t>
            </a:r>
            <a:endParaRPr noProof="0"/>
          </a:p>
        </p:txBody>
      </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rtlCol="0">
            <a:normAutofit/>
          </a:bodyPr>
          <a:lstStyle>
            <a:lvl1pPr>
              <a:buNone/>
              <a:defRPr/>
            </a:lvl1pPr>
          </a:lstStyle>
          <a:p>
            <a:pPr lvl="0"/>
            <a:r>
              <a:rPr lang="fr-FR" noProof="0" smtClean="0"/>
              <a:t>Faire glisser l'image vers l'espace réservé ou cliquer sur l'icône pour l'ajouter</a:t>
            </a:r>
            <a:endParaRPr noProof="0"/>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12" name="Date Placeholder 4"/>
          <p:cNvSpPr>
            <a:spLocks noGrp="1"/>
          </p:cNvSpPr>
          <p:nvPr>
            <p:ph type="dt" sz="half" idx="18"/>
          </p:nvPr>
        </p:nvSpPr>
        <p:spPr/>
        <p:txBody>
          <a:bodyPr/>
          <a:lstStyle>
            <a:lvl1pPr>
              <a:defRPr/>
            </a:lvl1pPr>
          </a:lstStyle>
          <a:p>
            <a:pPr>
              <a:defRPr/>
            </a:pPr>
            <a:fld id="{20AD7074-1D6C-4345-B6D3-7B5883C38EDD}" type="datetimeFigureOut">
              <a:rPr lang="en-US"/>
              <a:pPr>
                <a:defRPr/>
              </a:pPr>
              <a:t>11/27/2015</a:t>
            </a:fld>
            <a:endParaRPr lang="en-US"/>
          </a:p>
        </p:txBody>
      </p:sp>
      <p:sp>
        <p:nvSpPr>
          <p:cNvPr id="14" name="Footer Placeholder 5"/>
          <p:cNvSpPr>
            <a:spLocks noGrp="1"/>
          </p:cNvSpPr>
          <p:nvPr>
            <p:ph type="ftr" sz="quarter" idx="19"/>
          </p:nvPr>
        </p:nvSpPr>
        <p:spPr/>
        <p:txBody>
          <a:bodyPr/>
          <a:lstStyle>
            <a:lvl1pPr>
              <a:defRPr/>
            </a:lvl1pPr>
          </a:lstStyle>
          <a:p>
            <a:pPr>
              <a:defRPr/>
            </a:pPr>
            <a:endParaRPr lang="en-US"/>
          </a:p>
        </p:txBody>
      </p:sp>
      <p:sp>
        <p:nvSpPr>
          <p:cNvPr id="15" name="Slide Number Placeholder 6"/>
          <p:cNvSpPr>
            <a:spLocks noGrp="1"/>
          </p:cNvSpPr>
          <p:nvPr>
            <p:ph type="sldNum" sz="quarter" idx="20"/>
          </p:nvPr>
        </p:nvSpPr>
        <p:spPr/>
        <p:txBody>
          <a:bodyPr/>
          <a:lstStyle>
            <a:lvl1pPr>
              <a:defRPr/>
            </a:lvl1pPr>
          </a:lstStyle>
          <a:p>
            <a:pPr>
              <a:defRPr/>
            </a:pPr>
            <a:fld id="{72C29786-2A46-46D5-B9F9-029EEE74DB52}" type="slidenum">
              <a:rPr lang="en-US"/>
              <a:pPr>
                <a:defRPr/>
              </a:pPr>
              <a:t>‹N°›</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re et texte vertical">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Vertical Text Placeholder 2"/>
          <p:cNvSpPr>
            <a:spLocks noGrp="1"/>
          </p:cNvSpPr>
          <p:nvPr>
            <p:ph type="body" orient="vert" idx="1"/>
          </p:nvPr>
        </p:nvSpPr>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lvl1pPr>
              <a:defRPr/>
            </a:lvl1pPr>
          </a:lstStyle>
          <a:p>
            <a:pPr>
              <a:defRPr/>
            </a:pPr>
            <a:fld id="{27D18A2B-B116-4B9C-B531-FF2FAFAB3963}" type="datetimeFigureOut">
              <a:rPr lang="en-US"/>
              <a:pPr>
                <a:defRPr/>
              </a:pPr>
              <a:t>11/27/2015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71A26A8-86D5-4737-9AEF-33D7C88B0B7E}"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idx="1"/>
          </p:nvPr>
        </p:nvSpPr>
        <p:spPr/>
        <p:txBody>
          <a:bodyPr/>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lvl1pPr>
              <a:defRPr/>
            </a:lvl1pPr>
          </a:lstStyle>
          <a:p>
            <a:pPr>
              <a:defRPr/>
            </a:pPr>
            <a:fld id="{9957A576-3ACC-490B-8F08-EBE2C2F7967F}" type="datetimeFigureOut">
              <a:rPr lang="en-US"/>
              <a:pPr>
                <a:defRPr/>
              </a:pPr>
              <a:t>11/27/2015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CE37AD4-9FEA-4FB9-ABFD-A5E5BF039FAD}" type="slidenum">
              <a:rPr lang="en-US"/>
              <a:pPr>
                <a:defRPr/>
              </a:pPr>
              <a:t>‹N°›</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lstStyle/>
          <a:p>
            <a:r>
              <a:rPr lang="fr-FR" smtClean="0"/>
              <a:t>Cliquez et modifiez le titre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lvl1pPr>
              <a:defRPr/>
            </a:lvl1pPr>
          </a:lstStyle>
          <a:p>
            <a:pPr>
              <a:defRPr/>
            </a:pPr>
            <a:fld id="{202C928C-8293-4D6F-BC07-5E250DCF14AC}" type="datetimeFigureOut">
              <a:rPr lang="en-US"/>
              <a:pPr>
                <a:defRPr/>
              </a:pPr>
              <a:t>11/27/2015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7BAF2B3-7204-400C-91E6-BD22C0B32C43}"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e de titre avec filigrane">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fr-FR" smtClean="0"/>
              <a:t>Cliquez pour modifier les styles du texte du masque</a:t>
            </a:r>
          </a:p>
        </p:txBody>
      </p:sp>
      <p:sp>
        <p:nvSpPr>
          <p:cNvPr id="2" name="Title 1"/>
          <p:cNvSpPr>
            <a:spLocks noGrp="1"/>
          </p:cNvSpPr>
          <p:nvPr>
            <p:ph type="ctrTitle"/>
          </p:nvPr>
        </p:nvSpPr>
        <p:spPr>
          <a:xfrm>
            <a:off x="3960813" y="3833095"/>
            <a:ext cx="4724400" cy="1209964"/>
          </a:xfrm>
        </p:spPr>
        <p:txBody>
          <a:bodyPr lIns="45720" tIns="0" rIns="45720" bIns="0" anchor="b">
            <a:noAutofit/>
          </a:bodyPr>
          <a:lstStyle>
            <a:lvl1pPr algn="l">
              <a:lnSpc>
                <a:spcPts val="5000"/>
              </a:lnSpc>
              <a:defRPr sz="4600"/>
            </a:lvl1pPr>
          </a:lstStyle>
          <a:p>
            <a:r>
              <a:rPr lang="fr-FR" smtClean="0"/>
              <a:t>Cliquez et modifiez le titre</a:t>
            </a:r>
            <a:endParaRPr dirty="0"/>
          </a:p>
        </p:txBody>
      </p:sp>
      <p:sp>
        <p:nvSpPr>
          <p:cNvPr id="3" name="Subtitle 2"/>
          <p:cNvSpPr>
            <a:spLocks noGrp="1"/>
          </p:cNvSpPr>
          <p:nvPr>
            <p:ph type="subTitle" idx="1"/>
          </p:nvPr>
        </p:nvSpPr>
        <p:spPr>
          <a:xfrm>
            <a:off x="3960813" y="5056909"/>
            <a:ext cx="4724400" cy="1156586"/>
          </a:xfrm>
        </p:spPr>
        <p:txBody>
          <a:bodyPr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dirty="0"/>
          </a:p>
        </p:txBody>
      </p:sp>
      <p:sp>
        <p:nvSpPr>
          <p:cNvPr id="5" name="Date Placeholder 3"/>
          <p:cNvSpPr>
            <a:spLocks noGrp="1"/>
          </p:cNvSpPr>
          <p:nvPr>
            <p:ph type="dt" sz="half" idx="14"/>
          </p:nvPr>
        </p:nvSpPr>
        <p:spPr>
          <a:xfrm>
            <a:off x="457200" y="6299200"/>
            <a:ext cx="1981200" cy="273050"/>
          </a:xfrm>
        </p:spPr>
        <p:txBody>
          <a:bodyPr/>
          <a:lstStyle>
            <a:lvl1pPr algn="l">
              <a:defRPr sz="1100" smtClean="0">
                <a:latin typeface="Rockwell" pitchFamily="18" charset="0"/>
              </a:defRPr>
            </a:lvl1pPr>
          </a:lstStyle>
          <a:p>
            <a:pPr>
              <a:defRPr/>
            </a:pPr>
            <a:fld id="{D8DF1199-34A4-43EC-BC0E-D8227C037492}" type="datetimeFigureOut">
              <a:rPr lang="en-US"/>
              <a:pPr>
                <a:defRPr/>
              </a:pPr>
              <a:t>11/27/2015</a:t>
            </a:fld>
            <a:endParaRPr lang="en-US"/>
          </a:p>
        </p:txBody>
      </p:sp>
      <p:sp>
        <p:nvSpPr>
          <p:cNvPr id="6" name="Footer Placeholder 4"/>
          <p:cNvSpPr>
            <a:spLocks noGrp="1"/>
          </p:cNvSpPr>
          <p:nvPr>
            <p:ph type="ftr" sz="quarter" idx="15"/>
          </p:nvPr>
        </p:nvSpPr>
        <p:spPr>
          <a:xfrm>
            <a:off x="3962400" y="6299200"/>
            <a:ext cx="3810000" cy="273050"/>
          </a:xfrm>
        </p:spPr>
        <p:txBody>
          <a:bodyPr/>
          <a:lstStyle>
            <a:lvl1pPr algn="l">
              <a:defRPr/>
            </a:lvl1pPr>
          </a:lstStyle>
          <a:p>
            <a:pPr>
              <a:defRPr/>
            </a:pPr>
            <a:endParaRPr lang="en-US"/>
          </a:p>
        </p:txBody>
      </p:sp>
      <p:sp>
        <p:nvSpPr>
          <p:cNvPr id="7" name="Slide Number Placeholder 5"/>
          <p:cNvSpPr>
            <a:spLocks noGrp="1"/>
          </p:cNvSpPr>
          <p:nvPr>
            <p:ph type="sldNum" sz="quarter" idx="16"/>
          </p:nvPr>
        </p:nvSpPr>
        <p:spPr>
          <a:xfrm>
            <a:off x="8264525" y="6311900"/>
            <a:ext cx="685800" cy="265113"/>
          </a:xfrm>
        </p:spPr>
        <p:txBody>
          <a:bodyPr/>
          <a:lstStyle>
            <a:lvl1pPr>
              <a:defRPr sz="1100" smtClean="0">
                <a:solidFill>
                  <a:schemeClr val="tx1"/>
                </a:solidFill>
                <a:latin typeface="Rockwell" pitchFamily="18" charset="0"/>
              </a:defRPr>
            </a:lvl1pPr>
          </a:lstStyle>
          <a:p>
            <a:pPr>
              <a:defRPr/>
            </a:pPr>
            <a:fld id="{A5422DAF-81D6-4287-A01A-1D9412E67306}" type="slidenum">
              <a:rPr lang="en-US"/>
              <a:pPr>
                <a:defRPr/>
              </a:pPr>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tête de sec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lIns="45720" tIns="0" rIns="45720" bIns="0" rtlCol="0" anchor="b">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fr-FR" smtClean="0"/>
              <a:t>Cliquez et modifiez le titre</a:t>
            </a:r>
            <a:endParaRPr/>
          </a:p>
        </p:txBody>
      </p:sp>
      <p:sp>
        <p:nvSpPr>
          <p:cNvPr id="3" name="Text Placeholder 2"/>
          <p:cNvSpPr>
            <a:spLocks noGrp="1"/>
          </p:cNvSpPr>
          <p:nvPr>
            <p:ph type="body" idx="1"/>
          </p:nvPr>
        </p:nvSpPr>
        <p:spPr>
          <a:xfrm>
            <a:off x="457200" y="3557016"/>
            <a:ext cx="7772400" cy="987552"/>
          </a:xfrm>
        </p:spPr>
        <p:txBody>
          <a:bodyPr tIns="0" rIns="45720" bIns="0" rtlCol="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lvl1pPr>
              <a:defRPr/>
            </a:lvl1pPr>
          </a:lstStyle>
          <a:p>
            <a:pPr>
              <a:defRPr/>
            </a:pPr>
            <a:fld id="{1485AE10-6FAB-40D2-91D1-4161BA5A1B19}" type="datetimeFigureOut">
              <a:rPr lang="en-US"/>
              <a:pPr>
                <a:defRPr/>
              </a:pPr>
              <a:t>11/27/2015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BBF5DF-ADD6-44B5-96EE-84771F316748}" type="slidenum">
              <a:rPr lang="en-US"/>
              <a:pPr>
                <a:defRPr/>
              </a:pPr>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avec filigrane">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fr-FR" smtClean="0"/>
              <a:t>Cliquez pour modifier les styles du texte du masque</a:t>
            </a:r>
          </a:p>
        </p:txBody>
      </p:sp>
      <p:sp>
        <p:nvSpPr>
          <p:cNvPr id="2" name="Title 1"/>
          <p:cNvSpPr>
            <a:spLocks noGrp="1"/>
          </p:cNvSpPr>
          <p:nvPr>
            <p:ph type="title"/>
          </p:nvPr>
        </p:nvSpPr>
        <p:spPr>
          <a:xfrm>
            <a:off x="457201" y="2196353"/>
            <a:ext cx="5334000" cy="1362075"/>
          </a:xfrm>
        </p:spPr>
        <p:txBody>
          <a:bodyPr lIns="45720" tIns="0" rIns="45720" bIns="0" anchor="b"/>
          <a:lstStyle>
            <a:lvl1pPr algn="l">
              <a:lnSpc>
                <a:spcPts val="5000"/>
              </a:lnSpc>
              <a:defRPr sz="4600" b="1" cap="none" baseline="0"/>
            </a:lvl1pPr>
          </a:lstStyle>
          <a:p>
            <a:r>
              <a:rPr lang="fr-FR" smtClean="0"/>
              <a:t>Cliquez et modifiez le titre</a:t>
            </a:r>
            <a:endParaRPr/>
          </a:p>
        </p:txBody>
      </p:sp>
      <p:sp>
        <p:nvSpPr>
          <p:cNvPr id="3" name="Text Placeholder 2"/>
          <p:cNvSpPr>
            <a:spLocks noGrp="1"/>
          </p:cNvSpPr>
          <p:nvPr>
            <p:ph type="body" idx="1"/>
          </p:nvPr>
        </p:nvSpPr>
        <p:spPr>
          <a:xfrm>
            <a:off x="457200" y="3560618"/>
            <a:ext cx="5334000" cy="983087"/>
          </a:xfrm>
        </p:spPr>
        <p:txBody>
          <a:bodyPr tIns="0" rIns="45720" bIns="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5" name="Date Placeholder 3"/>
          <p:cNvSpPr>
            <a:spLocks noGrp="1"/>
          </p:cNvSpPr>
          <p:nvPr>
            <p:ph type="dt" sz="half" idx="14"/>
          </p:nvPr>
        </p:nvSpPr>
        <p:spPr/>
        <p:txBody>
          <a:bodyPr/>
          <a:lstStyle>
            <a:lvl1pPr>
              <a:defRPr/>
            </a:lvl1pPr>
          </a:lstStyle>
          <a:p>
            <a:pPr>
              <a:defRPr/>
            </a:pPr>
            <a:fld id="{B5255A9D-D2BC-492D-B61F-4E42C64FC827}" type="datetimeFigureOut">
              <a:rPr lang="en-US"/>
              <a:pPr>
                <a:defRPr/>
              </a:pPr>
              <a:t>11/27/2015</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8" name="Slide Number Placeholder 5"/>
          <p:cNvSpPr>
            <a:spLocks noGrp="1"/>
          </p:cNvSpPr>
          <p:nvPr>
            <p:ph type="sldNum" sz="quarter" idx="16"/>
          </p:nvPr>
        </p:nvSpPr>
        <p:spPr/>
        <p:txBody>
          <a:bodyPr/>
          <a:lstStyle>
            <a:lvl1pPr>
              <a:defRPr/>
            </a:lvl1pPr>
          </a:lstStyle>
          <a:p>
            <a:pPr>
              <a:defRPr/>
            </a:pPr>
            <a:fld id="{0E7C350F-33B4-46C1-A999-C5E2AFA28E85}" type="slidenum">
              <a:rPr lang="en-US"/>
              <a:pPr>
                <a:defRPr/>
              </a:pPr>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avec imag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grpSp>
        <p:nvGrpSpPr>
          <p:cNvPr id="5" name="Group 8"/>
          <p:cNvGrpSpPr>
            <a:grpSpLocks/>
          </p:cNvGrpSpPr>
          <p:nvPr/>
        </p:nvGrpSpPr>
        <p:grpSpPr bwMode="auto">
          <a:xfrm rot="-360000">
            <a:off x="654050" y="444500"/>
            <a:ext cx="5416550" cy="3630613"/>
            <a:chOff x="1524000" y="381000"/>
            <a:chExt cx="3657600" cy="4737978"/>
          </a:xfrm>
        </p:grpSpPr>
        <p:sp>
          <p:nvSpPr>
            <p:cNvPr id="6" name="Rectangle 9"/>
            <p:cNvSpPr/>
            <p:nvPr userDrawn="1"/>
          </p:nvSpPr>
          <p:spPr>
            <a:xfrm>
              <a:off x="1523326" y="380823"/>
              <a:ext cx="3657600" cy="4723475"/>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fr-FR" smtClean="0"/>
              <a:t>Cliquez et modifiez le titre</a:t>
            </a:r>
            <a:endParaRPr/>
          </a:p>
        </p:txBody>
      </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rtlCol="0">
            <a:normAutofit/>
          </a:bodyPr>
          <a:lstStyle>
            <a:lvl1pPr>
              <a:buNone/>
              <a:defRPr/>
            </a:lvl1pPr>
          </a:lstStyle>
          <a:p>
            <a:pPr lvl="0"/>
            <a:r>
              <a:rPr lang="fr-FR" noProof="0" smtClean="0"/>
              <a:t>Faire glisser l'image vers l'espace réservé ou cliquer sur l'icône pour l'ajouter</a:t>
            </a:r>
            <a:endParaRPr noProof="0"/>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8" name="Date Placeholder 4"/>
          <p:cNvSpPr>
            <a:spLocks noGrp="1"/>
          </p:cNvSpPr>
          <p:nvPr>
            <p:ph type="dt" sz="half" idx="16"/>
          </p:nvPr>
        </p:nvSpPr>
        <p:spPr/>
        <p:txBody>
          <a:bodyPr/>
          <a:lstStyle>
            <a:lvl1pPr>
              <a:defRPr/>
            </a:lvl1pPr>
          </a:lstStyle>
          <a:p>
            <a:pPr>
              <a:defRPr/>
            </a:pPr>
            <a:fld id="{ACF7304F-92B7-462D-A69C-88B2E06DE542}" type="datetimeFigureOut">
              <a:rPr lang="en-US"/>
              <a:pPr>
                <a:defRPr/>
              </a:pPr>
              <a:t>11/27/2015</a:t>
            </a:fld>
            <a:endParaRPr lang="en-US"/>
          </a:p>
        </p:txBody>
      </p:sp>
      <p:sp>
        <p:nvSpPr>
          <p:cNvPr id="9" name="Footer Placeholder 5"/>
          <p:cNvSpPr>
            <a:spLocks noGrp="1"/>
          </p:cNvSpPr>
          <p:nvPr>
            <p:ph type="ftr" sz="quarter" idx="17"/>
          </p:nvPr>
        </p:nvSpPr>
        <p:spPr/>
        <p:txBody>
          <a:bodyPr/>
          <a:lstStyle>
            <a:lvl1pPr>
              <a:defRPr/>
            </a:lvl1pPr>
          </a:lstStyle>
          <a:p>
            <a:pPr>
              <a:defRPr/>
            </a:pPr>
            <a:endParaRPr lang="en-US"/>
          </a:p>
        </p:txBody>
      </p:sp>
      <p:sp>
        <p:nvSpPr>
          <p:cNvPr id="10" name="Slide Number Placeholder 6"/>
          <p:cNvSpPr>
            <a:spLocks noGrp="1"/>
          </p:cNvSpPr>
          <p:nvPr>
            <p:ph type="sldNum" sz="quarter" idx="18"/>
          </p:nvPr>
        </p:nvSpPr>
        <p:spPr/>
        <p:txBody>
          <a:bodyPr/>
          <a:lstStyle>
            <a:lvl1pPr>
              <a:defRPr/>
            </a:lvl1pPr>
          </a:lstStyle>
          <a:p>
            <a:pPr>
              <a:defRPr/>
            </a:pPr>
            <a:fld id="{38B8F6C3-7139-4A5E-9568-8E0BD0E65113}" type="slidenum">
              <a:rPr lang="en-US"/>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Date Placeholder 3"/>
          <p:cNvSpPr>
            <a:spLocks noGrp="1"/>
          </p:cNvSpPr>
          <p:nvPr>
            <p:ph type="dt" sz="half" idx="10"/>
          </p:nvPr>
        </p:nvSpPr>
        <p:spPr/>
        <p:txBody>
          <a:bodyPr/>
          <a:lstStyle>
            <a:lvl1pPr>
              <a:defRPr/>
            </a:lvl1pPr>
          </a:lstStyle>
          <a:p>
            <a:pPr>
              <a:defRPr/>
            </a:pPr>
            <a:fld id="{59C6FF59-7945-4CBE-B2D1-3880F363913A}" type="datetimeFigureOut">
              <a:rPr lang="en-US"/>
              <a:pPr>
                <a:defRPr/>
              </a:pPr>
              <a:t>11/27/2015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27F8997-83D1-4DDE-A493-C4715CC72103}"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7" name="Picture 10" descr="Comparison-Underline.png"/>
          <p:cNvPicPr>
            <a:picLocks noChangeAspect="1"/>
          </p:cNvPicPr>
          <p:nvPr/>
        </p:nvPicPr>
        <p:blipFill>
          <a:blip r:embed="rId2"/>
          <a:srcRect/>
          <a:stretch>
            <a:fillRect/>
          </a:stretch>
        </p:blipFill>
        <p:spPr bwMode="auto">
          <a:xfrm>
            <a:off x="957263" y="1897063"/>
            <a:ext cx="3228975" cy="142875"/>
          </a:xfrm>
          <a:prstGeom prst="rect">
            <a:avLst/>
          </a:prstGeom>
          <a:noFill/>
          <a:ln w="9525">
            <a:noFill/>
            <a:miter lim="800000"/>
            <a:headEnd/>
            <a:tailEnd/>
          </a:ln>
        </p:spPr>
      </p:pic>
      <p:pic>
        <p:nvPicPr>
          <p:cNvPr id="8" name="Picture 12" descr="Comparison-Underline.png"/>
          <p:cNvPicPr>
            <a:picLocks noChangeAspect="1"/>
          </p:cNvPicPr>
          <p:nvPr/>
        </p:nvPicPr>
        <p:blipFill>
          <a:blip r:embed="rId2"/>
          <a:srcRect/>
          <a:stretch>
            <a:fillRect/>
          </a:stretch>
        </p:blipFill>
        <p:spPr bwMode="auto">
          <a:xfrm>
            <a:off x="4916488" y="1897063"/>
            <a:ext cx="3228975" cy="142875"/>
          </a:xfrm>
          <a:prstGeom prst="rect">
            <a:avLst/>
          </a:prstGeom>
          <a:noFill/>
          <a:ln w="9525">
            <a:noFill/>
            <a:miter lim="800000"/>
            <a:headEnd/>
            <a:tailEnd/>
          </a:ln>
        </p:spPr>
      </p:pic>
      <p:pic>
        <p:nvPicPr>
          <p:cNvPr id="9" name="Picture 11" descr="Comparison-Underline.png"/>
          <p:cNvPicPr>
            <a:picLocks noChangeAspect="1"/>
          </p:cNvPicPr>
          <p:nvPr/>
        </p:nvPicPr>
        <p:blipFill>
          <a:blip r:embed="rId2"/>
          <a:srcRect/>
          <a:stretch>
            <a:fillRect/>
          </a:stretch>
        </p:blipFill>
        <p:spPr bwMode="auto">
          <a:xfrm>
            <a:off x="957263" y="1897063"/>
            <a:ext cx="3228975" cy="142875"/>
          </a:xfrm>
          <a:prstGeom prst="rect">
            <a:avLst/>
          </a:prstGeom>
          <a:noFill/>
          <a:ln w="9525">
            <a:noFill/>
            <a:miter lim="800000"/>
            <a:headEnd/>
            <a:tailEnd/>
          </a:ln>
        </p:spPr>
      </p:pic>
      <p:pic>
        <p:nvPicPr>
          <p:cNvPr id="10" name="Picture 13" descr="Comparison-Underline.png"/>
          <p:cNvPicPr>
            <a:picLocks noChangeAspect="1"/>
          </p:cNvPicPr>
          <p:nvPr/>
        </p:nvPicPr>
        <p:blipFill>
          <a:blip r:embed="rId2"/>
          <a:srcRect/>
          <a:stretch>
            <a:fillRect/>
          </a:stretch>
        </p:blipFill>
        <p:spPr bwMode="auto">
          <a:xfrm>
            <a:off x="4916488" y="1897063"/>
            <a:ext cx="3228975" cy="142875"/>
          </a:xfrm>
          <a:prstGeom prst="rect">
            <a:avLst/>
          </a:prstGeom>
          <a:noFill/>
          <a:ln w="9525">
            <a:noFill/>
            <a:miter lim="800000"/>
            <a:headEnd/>
            <a:tailEnd/>
          </a:ln>
        </p:spPr>
      </p:pic>
      <p:sp>
        <p:nvSpPr>
          <p:cNvPr id="2" name="Title 1"/>
          <p:cNvSpPr>
            <a:spLocks noGrp="1"/>
          </p:cNvSpPr>
          <p:nvPr>
            <p:ph type="title"/>
          </p:nvPr>
        </p:nvSpPr>
        <p:spPr/>
        <p:txBody>
          <a:bodyPr/>
          <a:lstStyle>
            <a:lvl1pPr>
              <a:defRPr/>
            </a:lvl1pPr>
          </a:lstStyle>
          <a:p>
            <a:r>
              <a:rPr lang="fr-FR" smtClean="0"/>
              <a:t>Cliquez et modifiez le titre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11" name="Date Placeholder 6"/>
          <p:cNvSpPr>
            <a:spLocks noGrp="1"/>
          </p:cNvSpPr>
          <p:nvPr>
            <p:ph type="dt" sz="half" idx="10"/>
          </p:nvPr>
        </p:nvSpPr>
        <p:spPr/>
        <p:txBody>
          <a:bodyPr/>
          <a:lstStyle>
            <a:lvl1pPr>
              <a:defRPr/>
            </a:lvl1pPr>
          </a:lstStyle>
          <a:p>
            <a:pPr>
              <a:defRPr/>
            </a:pPr>
            <a:fld id="{D4140A82-1539-4E37-B2E0-91F3D39B8868}" type="datetimeFigureOut">
              <a:rPr lang="en-US"/>
              <a:pPr>
                <a:defRPr/>
              </a:pPr>
              <a:t>11/27/2015</a:t>
            </a:fld>
            <a:endParaRPr lang="en-US"/>
          </a:p>
        </p:txBody>
      </p:sp>
      <p:sp>
        <p:nvSpPr>
          <p:cNvPr id="12" name="Footer Placeholder 7"/>
          <p:cNvSpPr>
            <a:spLocks noGrp="1"/>
          </p:cNvSpPr>
          <p:nvPr>
            <p:ph type="ftr" sz="quarter" idx="11"/>
          </p:nvPr>
        </p:nvSpPr>
        <p:spPr/>
        <p:txBody>
          <a:bodyPr/>
          <a:lstStyle>
            <a:lvl1pPr>
              <a:defRPr/>
            </a:lvl1pPr>
          </a:lstStyle>
          <a:p>
            <a:pPr>
              <a:defRPr/>
            </a:pPr>
            <a:endParaRPr lang="en-US"/>
          </a:p>
        </p:txBody>
      </p:sp>
      <p:sp>
        <p:nvSpPr>
          <p:cNvPr id="13" name="Slide Number Placeholder 8"/>
          <p:cNvSpPr>
            <a:spLocks noGrp="1"/>
          </p:cNvSpPr>
          <p:nvPr>
            <p:ph type="sldNum" sz="quarter" idx="12"/>
          </p:nvPr>
        </p:nvSpPr>
        <p:spPr/>
        <p:txBody>
          <a:bodyPr/>
          <a:lstStyle>
            <a:lvl1pPr>
              <a:defRPr/>
            </a:lvl1pPr>
          </a:lstStyle>
          <a:p>
            <a:pPr>
              <a:defRPr/>
            </a:pPr>
            <a:fld id="{D9B1F2C3-003E-47C7-9D18-CD5865E0CAAC}" type="slidenum">
              <a:rPr lang="en-US"/>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us, Haut et b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Date Placeholder 3"/>
          <p:cNvSpPr>
            <a:spLocks noGrp="1"/>
          </p:cNvSpPr>
          <p:nvPr>
            <p:ph type="dt" sz="half" idx="14"/>
          </p:nvPr>
        </p:nvSpPr>
        <p:spPr/>
        <p:txBody>
          <a:bodyPr/>
          <a:lstStyle>
            <a:lvl1pPr>
              <a:defRPr/>
            </a:lvl1pPr>
          </a:lstStyle>
          <a:p>
            <a:pPr>
              <a:defRPr/>
            </a:pPr>
            <a:fld id="{B7CA30A2-DD2B-4E67-B500-876E43F433FE}" type="datetimeFigureOut">
              <a:rPr lang="en-US"/>
              <a:pPr>
                <a:defRPr/>
              </a:pPr>
              <a:t>11/27/2015</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8F3781B3-5296-4A22-8800-BD4B5594B582}"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14400" y="503238"/>
            <a:ext cx="7313613"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et modifiez le titre</a:t>
            </a:r>
          </a:p>
        </p:txBody>
      </p:sp>
      <p:sp>
        <p:nvSpPr>
          <p:cNvPr id="1027" name="Text Placeholder 2"/>
          <p:cNvSpPr>
            <a:spLocks noGrp="1"/>
          </p:cNvSpPr>
          <p:nvPr>
            <p:ph type="body" idx="1"/>
          </p:nvPr>
        </p:nvSpPr>
        <p:spPr bwMode="auto">
          <a:xfrm>
            <a:off x="914400" y="1735138"/>
            <a:ext cx="7313613" cy="40560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Date Placeholder 3"/>
          <p:cNvSpPr>
            <a:spLocks noGrp="1"/>
          </p:cNvSpPr>
          <p:nvPr>
            <p:ph type="dt" sz="half" idx="2"/>
          </p:nvPr>
        </p:nvSpPr>
        <p:spPr>
          <a:xfrm>
            <a:off x="7662863" y="6315075"/>
            <a:ext cx="1295400" cy="265113"/>
          </a:xfrm>
          <a:prstGeom prst="rect">
            <a:avLst/>
          </a:prstGeom>
        </p:spPr>
        <p:txBody>
          <a:bodyPr vert="horz" lIns="91440" tIns="45720" rIns="91440" bIns="45720" rtlCol="0" anchor="ctr"/>
          <a:lstStyle>
            <a:lvl1pPr algn="r" fontAlgn="auto">
              <a:spcBef>
                <a:spcPts val="0"/>
              </a:spcBef>
              <a:spcAft>
                <a:spcPts val="0"/>
              </a:spcAft>
              <a:defRPr sz="1100" smtClean="0">
                <a:solidFill>
                  <a:schemeClr val="tx1"/>
                </a:solidFill>
                <a:latin typeface="Rockwell" pitchFamily="18" charset="0"/>
                <a:cs typeface="+mn-cs"/>
              </a:defRPr>
            </a:lvl1pPr>
          </a:lstStyle>
          <a:p>
            <a:pPr>
              <a:defRPr/>
            </a:pPr>
            <a:fld id="{7DB487F0-F1D8-43BF-83C3-F283DD47370A}" type="datetimeFigureOut">
              <a:rPr lang="en-US"/>
              <a:pPr>
                <a:defRPr/>
              </a:pPr>
              <a:t>11/27/2015</a:t>
            </a:fld>
            <a:endParaRPr lang="en-US"/>
          </a:p>
        </p:txBody>
      </p:sp>
      <p:sp>
        <p:nvSpPr>
          <p:cNvPr id="5" name="Footer Placeholder 4"/>
          <p:cNvSpPr>
            <a:spLocks noGrp="1"/>
          </p:cNvSpPr>
          <p:nvPr>
            <p:ph type="ftr" sz="quarter" idx="3"/>
          </p:nvPr>
        </p:nvSpPr>
        <p:spPr>
          <a:xfrm>
            <a:off x="3943350" y="6305550"/>
            <a:ext cx="3717925" cy="258763"/>
          </a:xfrm>
          <a:prstGeom prst="rect">
            <a:avLst/>
          </a:prstGeom>
        </p:spPr>
        <p:txBody>
          <a:bodyPr vert="horz" lIns="91440" tIns="45720" rIns="91440" bIns="45720" rtlCol="0" anchor="ctr"/>
          <a:lstStyle>
            <a:lvl1pPr algn="r" fontAlgn="auto">
              <a:spcBef>
                <a:spcPts val="0"/>
              </a:spcBef>
              <a:spcAft>
                <a:spcPts val="0"/>
              </a:spcAft>
              <a:defRPr sz="1100">
                <a:solidFill>
                  <a:schemeClr val="tx1"/>
                </a:solidFill>
                <a:latin typeface="Rockwell" pitchFamily="18" charset="0"/>
                <a:cs typeface="+mn-cs"/>
              </a:defRPr>
            </a:lvl1pPr>
          </a:lstStyle>
          <a:p>
            <a:pPr>
              <a:defRPr/>
            </a:pPr>
            <a:endParaRPr lang="en-US"/>
          </a:p>
        </p:txBody>
      </p:sp>
      <p:sp>
        <p:nvSpPr>
          <p:cNvPr id="6" name="Slide Number Placeholder 5"/>
          <p:cNvSpPr>
            <a:spLocks noGrp="1"/>
          </p:cNvSpPr>
          <p:nvPr>
            <p:ph type="sldNum" sz="quarter" idx="4"/>
          </p:nvPr>
        </p:nvSpPr>
        <p:spPr>
          <a:xfrm>
            <a:off x="7521575" y="5476875"/>
            <a:ext cx="1482725" cy="850900"/>
          </a:xfrm>
          <a:prstGeom prst="rect">
            <a:avLst/>
          </a:prstGeom>
        </p:spPr>
        <p:txBody>
          <a:bodyPr vert="horz" lIns="91440" tIns="45720" rIns="91440" bIns="45720" rtlCol="0" anchor="ctr"/>
          <a:lstStyle>
            <a:lvl1pPr algn="r" fontAlgn="auto">
              <a:spcBef>
                <a:spcPts val="0"/>
              </a:spcBef>
              <a:spcAft>
                <a:spcPts val="0"/>
              </a:spcAft>
              <a:defRPr sz="8200" smtClean="0">
                <a:gradFill>
                  <a:gsLst>
                    <a:gs pos="0">
                      <a:schemeClr val="tx1">
                        <a:alpha val="10000"/>
                      </a:schemeClr>
                    </a:gs>
                    <a:gs pos="100000">
                      <a:schemeClr val="tx1">
                        <a:alpha val="10000"/>
                      </a:schemeClr>
                    </a:gs>
                  </a:gsLst>
                  <a:lin ang="5400000" scaled="0"/>
                </a:gradFill>
                <a:latin typeface="Impact" pitchFamily="34" charset="0"/>
                <a:cs typeface="+mn-cs"/>
              </a:defRPr>
            </a:lvl1pPr>
          </a:lstStyle>
          <a:p>
            <a:pPr>
              <a:defRPr/>
            </a:pPr>
            <a:fld id="{C3891D1F-915D-44EF-8048-5CADB479E3F0}" type="slidenum">
              <a:rPr lang="en-US"/>
              <a:pPr>
                <a:defRPr/>
              </a:pPr>
              <a:t>‹N°›</a:t>
            </a:fld>
            <a:endParaRPr lang="en-US"/>
          </a:p>
        </p:txBody>
      </p:sp>
    </p:spTree>
  </p:cSld>
  <p:clrMap bg1="lt1" tx1="dk1" bg2="lt2" tx2="dk2" accent1="accent1" accent2="accent2" accent3="accent3" accent4="accent4" accent5="accent5" accent6="accent6" hlink="hlink" folHlink="folHlink"/>
  <p:sldLayoutIdLst>
    <p:sldLayoutId id="2147483681" r:id="rId1"/>
    <p:sldLayoutId id="2147483680" r:id="rId2"/>
    <p:sldLayoutId id="2147483682" r:id="rId3"/>
    <p:sldLayoutId id="2147483683" r:id="rId4"/>
    <p:sldLayoutId id="2147483684" r:id="rId5"/>
    <p:sldLayoutId id="2147483685" r:id="rId6"/>
    <p:sldLayoutId id="2147483679" r:id="rId7"/>
    <p:sldLayoutId id="2147483686" r:id="rId8"/>
    <p:sldLayoutId id="2147483678" r:id="rId9"/>
    <p:sldLayoutId id="2147483677" r:id="rId10"/>
    <p:sldLayoutId id="2147483676" r:id="rId11"/>
    <p:sldLayoutId id="2147483675" r:id="rId12"/>
    <p:sldLayoutId id="2147483674" r:id="rId13"/>
    <p:sldLayoutId id="2147483673" r:id="rId14"/>
    <p:sldLayoutId id="2147483687" r:id="rId15"/>
    <p:sldLayoutId id="2147483688" r:id="rId16"/>
    <p:sldLayoutId id="2147483689" r:id="rId17"/>
    <p:sldLayoutId id="2147483690" r:id="rId18"/>
    <p:sldLayoutId id="2147483691" r:id="rId19"/>
    <p:sldLayoutId id="2147483692" r:id="rId20"/>
  </p:sldLayoutIdLst>
  <p:txStyles>
    <p:titleStyle>
      <a:lvl1pPr algn="ctr" rtl="0" fontAlgn="base">
        <a:spcBef>
          <a:spcPct val="0"/>
        </a:spcBef>
        <a:spcAft>
          <a:spcPct val="0"/>
        </a:spcAft>
        <a:defRPr sz="4600" kern="1200">
          <a:solidFill>
            <a:schemeClr val="tx1"/>
          </a:solidFill>
          <a:latin typeface="+mj-lt"/>
          <a:ea typeface="+mj-ea"/>
          <a:cs typeface="+mj-cs"/>
        </a:defRPr>
      </a:lvl1pPr>
      <a:lvl2pPr algn="ctr" rtl="0" fontAlgn="base">
        <a:spcBef>
          <a:spcPct val="0"/>
        </a:spcBef>
        <a:spcAft>
          <a:spcPct val="0"/>
        </a:spcAft>
        <a:defRPr sz="4600">
          <a:solidFill>
            <a:schemeClr val="tx1"/>
          </a:solidFill>
          <a:latin typeface="Goudy Old Style"/>
        </a:defRPr>
      </a:lvl2pPr>
      <a:lvl3pPr algn="ctr" rtl="0" fontAlgn="base">
        <a:spcBef>
          <a:spcPct val="0"/>
        </a:spcBef>
        <a:spcAft>
          <a:spcPct val="0"/>
        </a:spcAft>
        <a:defRPr sz="4600">
          <a:solidFill>
            <a:schemeClr val="tx1"/>
          </a:solidFill>
          <a:latin typeface="Goudy Old Style"/>
        </a:defRPr>
      </a:lvl3pPr>
      <a:lvl4pPr algn="ctr" rtl="0" fontAlgn="base">
        <a:spcBef>
          <a:spcPct val="0"/>
        </a:spcBef>
        <a:spcAft>
          <a:spcPct val="0"/>
        </a:spcAft>
        <a:defRPr sz="4600">
          <a:solidFill>
            <a:schemeClr val="tx1"/>
          </a:solidFill>
          <a:latin typeface="Goudy Old Style"/>
        </a:defRPr>
      </a:lvl4pPr>
      <a:lvl5pPr algn="ctr" rtl="0" fontAlgn="base">
        <a:spcBef>
          <a:spcPct val="0"/>
        </a:spcBef>
        <a:spcAft>
          <a:spcPct val="0"/>
        </a:spcAft>
        <a:defRPr sz="4600">
          <a:solidFill>
            <a:schemeClr val="tx1"/>
          </a:solidFill>
          <a:latin typeface="Goudy Old Style"/>
        </a:defRPr>
      </a:lvl5pPr>
      <a:lvl6pPr marL="457200" algn="ctr" rtl="0" fontAlgn="base">
        <a:spcBef>
          <a:spcPct val="0"/>
        </a:spcBef>
        <a:spcAft>
          <a:spcPct val="0"/>
        </a:spcAft>
        <a:defRPr sz="4600">
          <a:solidFill>
            <a:schemeClr val="tx1"/>
          </a:solidFill>
          <a:latin typeface="Goudy Old Style"/>
        </a:defRPr>
      </a:lvl6pPr>
      <a:lvl7pPr marL="914400" algn="ctr" rtl="0" fontAlgn="base">
        <a:spcBef>
          <a:spcPct val="0"/>
        </a:spcBef>
        <a:spcAft>
          <a:spcPct val="0"/>
        </a:spcAft>
        <a:defRPr sz="4600">
          <a:solidFill>
            <a:schemeClr val="tx1"/>
          </a:solidFill>
          <a:latin typeface="Goudy Old Style"/>
        </a:defRPr>
      </a:lvl7pPr>
      <a:lvl8pPr marL="1371600" algn="ctr" rtl="0" fontAlgn="base">
        <a:spcBef>
          <a:spcPct val="0"/>
        </a:spcBef>
        <a:spcAft>
          <a:spcPct val="0"/>
        </a:spcAft>
        <a:defRPr sz="4600">
          <a:solidFill>
            <a:schemeClr val="tx1"/>
          </a:solidFill>
          <a:latin typeface="Goudy Old Style"/>
        </a:defRPr>
      </a:lvl8pPr>
      <a:lvl9pPr marL="1828800" algn="ctr" rtl="0" fontAlgn="base">
        <a:spcBef>
          <a:spcPct val="0"/>
        </a:spcBef>
        <a:spcAft>
          <a:spcPct val="0"/>
        </a:spcAft>
        <a:defRPr sz="4600">
          <a:solidFill>
            <a:schemeClr val="tx1"/>
          </a:solidFill>
          <a:latin typeface="Goudy Old Style"/>
        </a:defRPr>
      </a:lvl9pPr>
    </p:titleStyle>
    <p:bodyStyle>
      <a:lvl1pPr marL="463550" indent="-463550" algn="l" rtl="0" fontAlgn="base">
        <a:spcBef>
          <a:spcPts val="2000"/>
        </a:spcBef>
        <a:spcAft>
          <a:spcPct val="0"/>
        </a:spcAft>
        <a:buSzPct val="90000"/>
        <a:buBlip>
          <a:blip r:embed="rId22"/>
        </a:buBlip>
        <a:defRPr sz="2400" kern="1200">
          <a:solidFill>
            <a:schemeClr val="tx1"/>
          </a:solidFill>
          <a:latin typeface="+mn-lt"/>
          <a:ea typeface="+mn-ea"/>
          <a:cs typeface="+mn-cs"/>
        </a:defRPr>
      </a:lvl1pPr>
      <a:lvl2pPr marL="914400" indent="-457200" algn="l" rtl="0" fontAlgn="base">
        <a:spcBef>
          <a:spcPts val="600"/>
        </a:spcBef>
        <a:spcAft>
          <a:spcPct val="0"/>
        </a:spcAft>
        <a:buSzPct val="90000"/>
        <a:buBlip>
          <a:blip r:embed="rId23"/>
        </a:buBlip>
        <a:defRPr sz="2200" kern="1200">
          <a:solidFill>
            <a:schemeClr val="tx1"/>
          </a:solidFill>
          <a:latin typeface="+mn-lt"/>
          <a:ea typeface="+mn-ea"/>
          <a:cs typeface="+mn-cs"/>
        </a:defRPr>
      </a:lvl2pPr>
      <a:lvl3pPr marL="1255713" indent="-341313" algn="l" rtl="0" fontAlgn="base">
        <a:spcBef>
          <a:spcPts val="600"/>
        </a:spcBef>
        <a:spcAft>
          <a:spcPct val="0"/>
        </a:spcAft>
        <a:buSzPct val="90000"/>
        <a:buBlip>
          <a:blip r:embed="rId24"/>
        </a:buBlip>
        <a:defRPr sz="2000" kern="1200">
          <a:solidFill>
            <a:schemeClr val="tx1"/>
          </a:solidFill>
          <a:latin typeface="+mn-lt"/>
          <a:ea typeface="+mn-ea"/>
          <a:cs typeface="+mn-cs"/>
        </a:defRPr>
      </a:lvl3pPr>
      <a:lvl4pPr marL="1597025" indent="-341313" algn="l" rtl="0" fontAlgn="base">
        <a:spcBef>
          <a:spcPts val="600"/>
        </a:spcBef>
        <a:spcAft>
          <a:spcPct val="0"/>
        </a:spcAft>
        <a:buSzPct val="90000"/>
        <a:buBlip>
          <a:blip r:embed="rId24"/>
        </a:buBlip>
        <a:defRPr kern="1200">
          <a:solidFill>
            <a:schemeClr val="tx1"/>
          </a:solidFill>
          <a:latin typeface="+mn-lt"/>
          <a:ea typeface="+mn-ea"/>
          <a:cs typeface="+mn-cs"/>
        </a:defRPr>
      </a:lvl4pPr>
      <a:lvl5pPr marL="1938338" indent="-341313" algn="l" rtl="0" fontAlgn="base">
        <a:spcBef>
          <a:spcPts val="600"/>
        </a:spcBef>
        <a:spcAft>
          <a:spcPct val="0"/>
        </a:spcAft>
        <a:buSzPct val="90000"/>
        <a:buBlip>
          <a:blip r:embed="rId24"/>
        </a:buBlip>
        <a:defRPr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re 1"/>
          <p:cNvSpPr>
            <a:spLocks noGrp="1"/>
          </p:cNvSpPr>
          <p:nvPr>
            <p:ph type="ctrTitle"/>
          </p:nvPr>
        </p:nvSpPr>
        <p:spPr>
          <a:xfrm>
            <a:off x="2209800" y="3124200"/>
            <a:ext cx="6477000" cy="1914525"/>
          </a:xfrm>
        </p:spPr>
        <p:txBody>
          <a:bodyPr/>
          <a:lstStyle/>
          <a:p>
            <a:r>
              <a:rPr lang="fr-FR" smtClean="0"/>
              <a:t>Quelques éléments du rapport de septembre 2015 du comité de suivi du dispositif PDMQDC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re 1"/>
          <p:cNvSpPr>
            <a:spLocks noGrp="1"/>
          </p:cNvSpPr>
          <p:nvPr>
            <p:ph type="title"/>
          </p:nvPr>
        </p:nvSpPr>
        <p:spPr/>
        <p:txBody>
          <a:bodyPr/>
          <a:lstStyle/>
          <a:p>
            <a:r>
              <a:rPr lang="fr-FR" sz="3200" b="1" u="sng" smtClean="0"/>
              <a:t>2) Evolution des pratiques et concept d’innovation </a:t>
            </a:r>
            <a:endParaRPr lang="fr-FR" sz="3200" smtClean="0"/>
          </a:p>
        </p:txBody>
      </p:sp>
      <p:sp>
        <p:nvSpPr>
          <p:cNvPr id="3" name="Espace réservé du contenu 2"/>
          <p:cNvSpPr>
            <a:spLocks noGrp="1"/>
          </p:cNvSpPr>
          <p:nvPr>
            <p:ph idx="1"/>
          </p:nvPr>
        </p:nvSpPr>
        <p:spPr/>
        <p:txBody>
          <a:bodyPr/>
          <a:lstStyle/>
          <a:p>
            <a:r>
              <a:rPr lang="fr-FR" smtClean="0">
                <a:sym typeface="Wingdings" pitchFamily="2" charset="2"/>
              </a:rPr>
              <a:t> rappelle qu’il est </a:t>
            </a:r>
            <a:r>
              <a:rPr lang="fr-FR" smtClean="0"/>
              <a:t>important de tenir compte du risque de dispersion ou d’émiettement pédagogique pour les élèves, induit par  des temps d’intervention en classe trop courts et, pour les maîtres supplémentaires, un nombre trop important d’enseignants avec lesquels travailler chaque semaine, qui nuit à la qualité de la collaboration entre collègues. </a:t>
            </a:r>
          </a:p>
          <a:p>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re 1"/>
          <p:cNvSpPr>
            <a:spLocks noGrp="1"/>
          </p:cNvSpPr>
          <p:nvPr>
            <p:ph type="title"/>
          </p:nvPr>
        </p:nvSpPr>
        <p:spPr/>
        <p:txBody>
          <a:bodyPr/>
          <a:lstStyle/>
          <a:p>
            <a:r>
              <a:rPr lang="fr-FR" sz="3200" b="1" u="sng" smtClean="0"/>
              <a:t>3) Le repérage des projets et des organisations pédagogiques innovantes</a:t>
            </a:r>
            <a:r>
              <a:rPr lang="fr-FR" sz="3200" smtClean="0"/>
              <a:t> </a:t>
            </a:r>
          </a:p>
        </p:txBody>
      </p:sp>
      <p:sp>
        <p:nvSpPr>
          <p:cNvPr id="3" name="Espace réservé du contenu 2"/>
          <p:cNvSpPr>
            <a:spLocks noGrp="1"/>
          </p:cNvSpPr>
          <p:nvPr>
            <p:ph idx="1"/>
          </p:nvPr>
        </p:nvSpPr>
        <p:spPr>
          <a:xfrm>
            <a:off x="373063" y="1735138"/>
            <a:ext cx="8599487" cy="4918075"/>
          </a:xfrm>
        </p:spPr>
        <p:txBody>
          <a:bodyPr rtlCol="0">
            <a:normAutofit lnSpcReduction="10000"/>
          </a:bodyPr>
          <a:lstStyle/>
          <a:p>
            <a:pPr fontAlgn="auto">
              <a:spcAft>
                <a:spcPts val="0"/>
              </a:spcAft>
              <a:defRPr/>
            </a:pPr>
            <a:r>
              <a:rPr lang="fr-FR" dirty="0"/>
              <a:t>Pour le dispositif « Plus de maîtres que de classes », la mise en œuvre de cette réforme engendre spécifiquement : </a:t>
            </a:r>
            <a:endParaRPr lang="fr-FR" dirty="0" smtClean="0"/>
          </a:p>
          <a:p>
            <a:pPr fontAlgn="auto">
              <a:spcAft>
                <a:spcPts val="0"/>
              </a:spcAft>
              <a:defRPr/>
            </a:pPr>
            <a:endParaRPr lang="fr-FR" dirty="0"/>
          </a:p>
          <a:p>
            <a:pPr lvl="1" fontAlgn="auto">
              <a:spcAft>
                <a:spcPts val="0"/>
              </a:spcAft>
              <a:defRPr/>
            </a:pPr>
            <a:r>
              <a:rPr lang="fr-FR" dirty="0" smtClean="0">
                <a:sym typeface="Wingdings"/>
              </a:rPr>
              <a:t> </a:t>
            </a:r>
            <a:r>
              <a:rPr lang="fr-FR" dirty="0" smtClean="0"/>
              <a:t>un </a:t>
            </a:r>
            <a:r>
              <a:rPr lang="fr-FR" dirty="0"/>
              <a:t>regard nouveau sur les élèves en termes de diagnostic des besoins, grâce aux échanges avec le maître supplémentaire ; </a:t>
            </a:r>
          </a:p>
          <a:p>
            <a:pPr lvl="1" fontAlgn="auto">
              <a:spcAft>
                <a:spcPts val="0"/>
              </a:spcAft>
              <a:defRPr/>
            </a:pPr>
            <a:r>
              <a:rPr lang="fr-FR" dirty="0" smtClean="0">
                <a:sym typeface="Wingdings"/>
              </a:rPr>
              <a:t> </a:t>
            </a:r>
            <a:r>
              <a:rPr lang="fr-FR" dirty="0" smtClean="0"/>
              <a:t>la </a:t>
            </a:r>
            <a:r>
              <a:rPr lang="fr-FR" dirty="0"/>
              <a:t>possibilité pour le maître de la classe, d’observer ses élèves de façon plus fréquente et de mieux comprendre leurs stratégies ; </a:t>
            </a:r>
          </a:p>
          <a:p>
            <a:pPr lvl="1" fontAlgn="auto">
              <a:spcAft>
                <a:spcPts val="0"/>
              </a:spcAft>
              <a:defRPr/>
            </a:pPr>
            <a:r>
              <a:rPr lang="fr-FR" dirty="0" smtClean="0">
                <a:sym typeface="Wingdings"/>
              </a:rPr>
              <a:t></a:t>
            </a:r>
            <a:r>
              <a:rPr lang="fr-FR" dirty="0" smtClean="0"/>
              <a:t>le </a:t>
            </a:r>
            <a:r>
              <a:rPr lang="fr-FR" dirty="0"/>
              <a:t>développement de « compétences plurielles » ; </a:t>
            </a:r>
          </a:p>
          <a:p>
            <a:pPr lvl="1" fontAlgn="auto">
              <a:spcAft>
                <a:spcPts val="0"/>
              </a:spcAft>
              <a:defRPr/>
            </a:pPr>
            <a:r>
              <a:rPr lang="fr-FR" dirty="0" smtClean="0">
                <a:sym typeface="Wingdings"/>
              </a:rPr>
              <a:t> </a:t>
            </a:r>
            <a:r>
              <a:rPr lang="fr-FR" dirty="0" smtClean="0"/>
              <a:t>un </a:t>
            </a:r>
            <a:r>
              <a:rPr lang="fr-FR" dirty="0"/>
              <a:t>respect mutuel entre deux enseignants qui travaillent avec un même statut, dans le même espace et sur les mêmes objets d’enseignement. </a:t>
            </a:r>
          </a:p>
          <a:p>
            <a:pPr fontAlgn="auto">
              <a:spcAft>
                <a:spcPts val="0"/>
              </a:spcAft>
              <a:defRPr/>
            </a:pPr>
            <a:r>
              <a:rPr lang="fr-FR" dirty="0"/>
              <a:t> </a:t>
            </a:r>
          </a:p>
          <a:p>
            <a:pPr fontAlgn="auto">
              <a:spcAft>
                <a:spcPts val="0"/>
              </a:spcAft>
              <a:defRPr/>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3" end="3"/>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4" end="4"/>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p:cTn id="2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5" end="5"/>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re 1"/>
          <p:cNvSpPr>
            <a:spLocks noGrp="1"/>
          </p:cNvSpPr>
          <p:nvPr>
            <p:ph type="title"/>
          </p:nvPr>
        </p:nvSpPr>
        <p:spPr/>
        <p:txBody>
          <a:bodyPr/>
          <a:lstStyle/>
          <a:p>
            <a:r>
              <a:rPr lang="fr-FR" sz="3200" b="1" u="sng" smtClean="0"/>
              <a:t>3) Le repérage des projets et des organisations pédagogiques innovantes</a:t>
            </a:r>
            <a:endParaRPr lang="fr-FR" sz="3200" smtClean="0"/>
          </a:p>
        </p:txBody>
      </p:sp>
      <p:sp>
        <p:nvSpPr>
          <p:cNvPr id="3" name="Espace réservé du contenu 2"/>
          <p:cNvSpPr>
            <a:spLocks noGrp="1"/>
          </p:cNvSpPr>
          <p:nvPr>
            <p:ph idx="1"/>
          </p:nvPr>
        </p:nvSpPr>
        <p:spPr>
          <a:xfrm>
            <a:off x="373063" y="1828800"/>
            <a:ext cx="8355012" cy="4206875"/>
          </a:xfrm>
        </p:spPr>
        <p:txBody>
          <a:bodyPr rtlCol="0">
            <a:normAutofit fontScale="40000" lnSpcReduction="20000"/>
          </a:bodyPr>
          <a:lstStyle/>
          <a:p>
            <a:pPr fontAlgn="auto">
              <a:spcAft>
                <a:spcPts val="0"/>
              </a:spcAft>
              <a:defRPr/>
            </a:pPr>
            <a:r>
              <a:rPr lang="fr-FR" dirty="0"/>
              <a:t> </a:t>
            </a:r>
          </a:p>
          <a:p>
            <a:pPr fontAlgn="auto">
              <a:spcAft>
                <a:spcPts val="0"/>
              </a:spcAft>
              <a:defRPr/>
            </a:pPr>
            <a:r>
              <a:rPr lang="fr-FR" sz="5800" dirty="0"/>
              <a:t>Ce rapport met en avant pour les premier et second degrés, l’idée de « trois fabriques ». </a:t>
            </a:r>
          </a:p>
          <a:p>
            <a:pPr fontAlgn="auto">
              <a:spcAft>
                <a:spcPts val="0"/>
              </a:spcAft>
              <a:defRPr/>
            </a:pPr>
            <a:r>
              <a:rPr lang="fr-FR" sz="5800" dirty="0"/>
              <a:t> </a:t>
            </a:r>
            <a:r>
              <a:rPr lang="fr-FR" sz="5800" b="1" dirty="0"/>
              <a:t>« La fabrique de l’engagement pour une école bienveillante.» </a:t>
            </a:r>
            <a:endParaRPr lang="fr-FR" sz="5800" dirty="0"/>
          </a:p>
          <a:p>
            <a:pPr fontAlgn="auto">
              <a:spcAft>
                <a:spcPts val="0"/>
              </a:spcAft>
              <a:defRPr/>
            </a:pPr>
            <a:r>
              <a:rPr lang="fr-FR" sz="5800" b="1" dirty="0"/>
              <a:t>« La fabrique de l’ouverture pour une école accueillante.» </a:t>
            </a:r>
            <a:endParaRPr lang="fr-FR" sz="5800" dirty="0"/>
          </a:p>
          <a:p>
            <a:pPr fontAlgn="auto">
              <a:spcAft>
                <a:spcPts val="0"/>
              </a:spcAft>
              <a:defRPr/>
            </a:pPr>
            <a:r>
              <a:rPr lang="fr-FR" sz="5800" b="1" dirty="0" smtClean="0"/>
              <a:t>« </a:t>
            </a:r>
            <a:r>
              <a:rPr lang="fr-FR" sz="5800" b="1" dirty="0"/>
              <a:t>La fabrique de la compétence pour une école performante.» </a:t>
            </a:r>
            <a:endParaRPr lang="fr-FR" sz="5800" dirty="0"/>
          </a:p>
          <a:p>
            <a:pPr fontAlgn="auto">
              <a:spcAft>
                <a:spcPts val="0"/>
              </a:spcAft>
              <a:defRPr/>
            </a:pPr>
            <a:r>
              <a:rPr lang="fr-FR" sz="8000" dirty="0"/>
              <a:t> </a:t>
            </a:r>
          </a:p>
          <a:p>
            <a:pPr fontAlgn="auto">
              <a:spcAft>
                <a:spcPts val="0"/>
              </a:spcAft>
              <a:defRPr/>
            </a:pPr>
            <a:endParaRPr lang="fr-FR" sz="8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re 1"/>
          <p:cNvSpPr>
            <a:spLocks noGrp="1"/>
          </p:cNvSpPr>
          <p:nvPr>
            <p:ph type="title"/>
          </p:nvPr>
        </p:nvSpPr>
        <p:spPr/>
        <p:txBody>
          <a:bodyPr/>
          <a:lstStyle/>
          <a:p>
            <a:r>
              <a:rPr lang="fr-FR" sz="3200" b="1" u="sng" smtClean="0"/>
              <a:t>3) Le repérage des projets et des organisations pédagogiques innovantes</a:t>
            </a:r>
            <a:endParaRPr lang="fr-FR" sz="3200" smtClean="0"/>
          </a:p>
        </p:txBody>
      </p:sp>
      <p:sp>
        <p:nvSpPr>
          <p:cNvPr id="3" name="Espace réservé du contenu 2"/>
          <p:cNvSpPr>
            <a:spLocks noGrp="1"/>
          </p:cNvSpPr>
          <p:nvPr>
            <p:ph idx="1"/>
          </p:nvPr>
        </p:nvSpPr>
        <p:spPr>
          <a:xfrm>
            <a:off x="914400" y="1735138"/>
            <a:ext cx="7313613" cy="4322762"/>
          </a:xfrm>
        </p:spPr>
        <p:txBody>
          <a:bodyPr rtlCol="0">
            <a:normAutofit fontScale="70000" lnSpcReduction="20000"/>
          </a:bodyPr>
          <a:lstStyle/>
          <a:p>
            <a:pPr fontAlgn="auto">
              <a:spcAft>
                <a:spcPts val="0"/>
              </a:spcAft>
              <a:defRPr/>
            </a:pPr>
            <a:r>
              <a:rPr lang="fr-FR" b="1" dirty="0"/>
              <a:t>La valorisation des professionnels de l’éducation implique alors de renforcer l’autonomie, la responsabilité, la réflexivité et l’accompagnement des équipes. Dans ce contexte, les professionnels doivent pouvoir être reconnus, soutenus, aidés et </a:t>
            </a:r>
            <a:r>
              <a:rPr lang="fr-FR" b="1" dirty="0" smtClean="0"/>
              <a:t>évalués.</a:t>
            </a:r>
            <a:r>
              <a:rPr lang="fr-FR" dirty="0"/>
              <a:t> </a:t>
            </a:r>
            <a:r>
              <a:rPr lang="fr-FR" b="1" dirty="0" smtClean="0"/>
              <a:t>Pour </a:t>
            </a:r>
            <a:r>
              <a:rPr lang="fr-FR" b="1" dirty="0"/>
              <a:t>ce faire, le comité recommande : </a:t>
            </a:r>
            <a:endParaRPr lang="fr-FR" dirty="0"/>
          </a:p>
          <a:p>
            <a:pPr fontAlgn="auto">
              <a:spcAft>
                <a:spcPts val="0"/>
              </a:spcAft>
              <a:defRPr/>
            </a:pPr>
            <a:r>
              <a:rPr lang="fr-FR" b="1" dirty="0" smtClean="0">
                <a:sym typeface="Wingdings"/>
              </a:rPr>
              <a:t> </a:t>
            </a:r>
            <a:r>
              <a:rPr lang="fr-FR" b="1" dirty="0" smtClean="0"/>
              <a:t>- </a:t>
            </a:r>
            <a:r>
              <a:rPr lang="fr-FR" b="1" dirty="0"/>
              <a:t>de renforcer et valoriser l’initiative pédagogique ; </a:t>
            </a:r>
            <a:endParaRPr lang="fr-FR" dirty="0"/>
          </a:p>
          <a:p>
            <a:pPr fontAlgn="auto">
              <a:spcAft>
                <a:spcPts val="0"/>
              </a:spcAft>
              <a:defRPr/>
            </a:pPr>
            <a:r>
              <a:rPr lang="fr-FR" b="1" dirty="0" smtClean="0">
                <a:sym typeface="Wingdings"/>
              </a:rPr>
              <a:t> </a:t>
            </a:r>
            <a:r>
              <a:rPr lang="fr-FR" b="1" dirty="0" smtClean="0"/>
              <a:t>- </a:t>
            </a:r>
            <a:r>
              <a:rPr lang="fr-FR" b="1" dirty="0"/>
              <a:t>de considérer l’innovation comme l’introduction à de nouveaux échanges professionnels entre les enseignants, qui s’appuient sur le travail inscrit dans le quotidien de la classe ; </a:t>
            </a:r>
            <a:endParaRPr lang="fr-FR" dirty="0"/>
          </a:p>
          <a:p>
            <a:pPr fontAlgn="auto">
              <a:spcAft>
                <a:spcPts val="0"/>
              </a:spcAft>
              <a:defRPr/>
            </a:pPr>
            <a:r>
              <a:rPr lang="fr-FR" b="1" dirty="0" smtClean="0">
                <a:sym typeface="Wingdings"/>
              </a:rPr>
              <a:t> </a:t>
            </a:r>
            <a:r>
              <a:rPr lang="fr-FR" b="1" dirty="0" smtClean="0"/>
              <a:t>- </a:t>
            </a:r>
            <a:r>
              <a:rPr lang="fr-FR" b="1" dirty="0"/>
              <a:t>de partager et diffuser les pratiques innovantes ; </a:t>
            </a:r>
            <a:endParaRPr lang="fr-FR" dirty="0"/>
          </a:p>
          <a:p>
            <a:pPr fontAlgn="auto">
              <a:spcAft>
                <a:spcPts val="0"/>
              </a:spcAft>
              <a:defRPr/>
            </a:pPr>
            <a:r>
              <a:rPr lang="fr-FR" b="1" dirty="0" smtClean="0">
                <a:sym typeface="Wingdings"/>
              </a:rPr>
              <a:t> </a:t>
            </a:r>
            <a:r>
              <a:rPr lang="fr-FR" b="1" dirty="0" smtClean="0"/>
              <a:t>- </a:t>
            </a:r>
            <a:r>
              <a:rPr lang="fr-FR" b="1" dirty="0"/>
              <a:t>de favoriser le travail en équipe, évolution majeure du métier d’enseignant. </a:t>
            </a:r>
            <a:endParaRPr lang="fr-FR" b="1" dirty="0" smtClean="0"/>
          </a:p>
          <a:p>
            <a:pPr fontAlgn="auto">
              <a:spcAft>
                <a:spcPts val="0"/>
              </a:spcAft>
              <a:defRPr/>
            </a:pPr>
            <a:r>
              <a:rPr lang="fr-FR" b="1" dirty="0" smtClean="0">
                <a:sym typeface="Wingdings"/>
              </a:rPr>
              <a:t> </a:t>
            </a:r>
            <a:r>
              <a:rPr lang="fr-FR" b="1" dirty="0" smtClean="0"/>
              <a:t>préconise </a:t>
            </a:r>
            <a:r>
              <a:rPr lang="fr-FR" b="1" dirty="0"/>
              <a:t>la création de comités de suivi départementaux, pour accompagner le déploiement du dispositif et offrir un espace professionnel de concertation. </a:t>
            </a:r>
            <a:endParaRPr lang="fr-FR" dirty="0"/>
          </a:p>
          <a:p>
            <a:pPr fontAlgn="auto">
              <a:spcAft>
                <a:spcPts val="0"/>
              </a:spcAft>
              <a:defRPr/>
            </a:pP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re 1"/>
          <p:cNvSpPr>
            <a:spLocks noGrp="1"/>
          </p:cNvSpPr>
          <p:nvPr>
            <p:ph type="title"/>
          </p:nvPr>
        </p:nvSpPr>
        <p:spPr/>
        <p:txBody>
          <a:bodyPr/>
          <a:lstStyle/>
          <a:p>
            <a:r>
              <a:rPr lang="fr-FR" sz="3200" b="1" u="sng" smtClean="0"/>
              <a:t>4) L’accompagnement de la mise en œuvre du dispositif et son articulation avec d’autres dispositifs d’aide</a:t>
            </a:r>
            <a:r>
              <a:rPr lang="fr-FR" sz="3200" smtClean="0"/>
              <a:t> </a:t>
            </a:r>
            <a:br>
              <a:rPr lang="fr-FR" sz="3200" smtClean="0"/>
            </a:br>
            <a:endParaRPr lang="fr-FR" sz="3200" smtClean="0"/>
          </a:p>
        </p:txBody>
      </p:sp>
      <p:sp>
        <p:nvSpPr>
          <p:cNvPr id="3" name="Espace réservé du contenu 2"/>
          <p:cNvSpPr>
            <a:spLocks noGrp="1"/>
          </p:cNvSpPr>
          <p:nvPr>
            <p:ph idx="1"/>
          </p:nvPr>
        </p:nvSpPr>
        <p:spPr>
          <a:xfrm>
            <a:off x="396875" y="1735138"/>
            <a:ext cx="8377238" cy="5010150"/>
          </a:xfrm>
        </p:spPr>
        <p:txBody>
          <a:bodyPr rtlCol="0">
            <a:normAutofit fontScale="40000" lnSpcReduction="20000"/>
          </a:bodyPr>
          <a:lstStyle/>
          <a:p>
            <a:pPr fontAlgn="auto">
              <a:spcAft>
                <a:spcPts val="0"/>
              </a:spcAft>
              <a:defRPr/>
            </a:pPr>
            <a:r>
              <a:rPr lang="fr-FR" sz="4400" b="1" dirty="0"/>
              <a:t>Le pilotage doit s’inscrire dans une logique globale de formation adossée à la recherche, ESPE et universités. </a:t>
            </a:r>
          </a:p>
          <a:p>
            <a:pPr fontAlgn="auto">
              <a:spcAft>
                <a:spcPts val="0"/>
              </a:spcAft>
              <a:defRPr/>
            </a:pPr>
            <a:r>
              <a:rPr lang="fr-FR" dirty="0"/>
              <a:t> </a:t>
            </a:r>
            <a:r>
              <a:rPr lang="fr-FR" sz="4400" b="1" dirty="0" smtClean="0"/>
              <a:t>Quelques </a:t>
            </a:r>
            <a:r>
              <a:rPr lang="fr-FR" sz="4400" b="1" dirty="0"/>
              <a:t>grands principes pour un bon fonctionnement peuvent être mentionnés : </a:t>
            </a:r>
            <a:endParaRPr lang="fr-FR" sz="4400" dirty="0"/>
          </a:p>
          <a:p>
            <a:pPr fontAlgn="auto">
              <a:spcAft>
                <a:spcPts val="0"/>
              </a:spcAft>
              <a:defRPr/>
            </a:pPr>
            <a:r>
              <a:rPr lang="fr-FR" sz="4400" dirty="0" smtClean="0">
                <a:sym typeface="Wingdings"/>
              </a:rPr>
              <a:t></a:t>
            </a:r>
            <a:r>
              <a:rPr lang="fr-FR" sz="4400" dirty="0" smtClean="0"/>
              <a:t>- </a:t>
            </a:r>
            <a:r>
              <a:rPr lang="fr-FR" sz="4400" dirty="0"/>
              <a:t>La clarification des objectifs du dispositif dans le cadre de la loi de Refondation de l’école de la République qui doit remplir ses fonctions premières : comprendre et prévenir les difficultés, favoriser les progrès des élèves, lutter contre la difficulté scolaire. </a:t>
            </a:r>
          </a:p>
          <a:p>
            <a:pPr fontAlgn="auto">
              <a:spcAft>
                <a:spcPts val="0"/>
              </a:spcAft>
              <a:defRPr/>
            </a:pPr>
            <a:r>
              <a:rPr lang="fr-FR" sz="4400" dirty="0" smtClean="0">
                <a:sym typeface="Wingdings"/>
              </a:rPr>
              <a:t> </a:t>
            </a:r>
            <a:r>
              <a:rPr lang="fr-FR" sz="4400" dirty="0" smtClean="0"/>
              <a:t>- </a:t>
            </a:r>
            <a:r>
              <a:rPr lang="fr-FR" sz="4400" dirty="0"/>
              <a:t>La formalisation écrite des projets (nécessité d’une mémoire du dispositif, type journal de bord) et la </a:t>
            </a:r>
            <a:r>
              <a:rPr lang="fr-FR" sz="4400" dirty="0" err="1"/>
              <a:t>co</a:t>
            </a:r>
            <a:r>
              <a:rPr lang="fr-FR" sz="4400" dirty="0"/>
              <a:t>-préparation des temps concernés. </a:t>
            </a:r>
          </a:p>
          <a:p>
            <a:pPr fontAlgn="auto">
              <a:spcAft>
                <a:spcPts val="0"/>
              </a:spcAft>
              <a:defRPr/>
            </a:pPr>
            <a:r>
              <a:rPr lang="fr-FR" sz="4400" dirty="0" smtClean="0">
                <a:sym typeface="Wingdings"/>
              </a:rPr>
              <a:t> </a:t>
            </a:r>
            <a:r>
              <a:rPr lang="fr-FR" sz="4400" dirty="0" smtClean="0"/>
              <a:t>- </a:t>
            </a:r>
            <a:r>
              <a:rPr lang="fr-FR" sz="4400" dirty="0"/>
              <a:t>La gestion du temps (emploi du temps et temps de concertation au-delà des échanges informels entre enseignants et maître supplémentaire ; temps spécifiques de travail et de formation dédiés). Un temps institutionnel pour favoriser la conception et la mise en œuvre du dispositif dans l’école à partir des échanges entre enseignants, sur les besoins des élèves et sur les choix pédagogiques effectués qui doivent être compris par l’ensemble de l’équipe d’école. </a:t>
            </a:r>
          </a:p>
          <a:p>
            <a:pPr fontAlgn="auto">
              <a:spcAft>
                <a:spcPts val="0"/>
              </a:spcAft>
              <a:defRPr/>
            </a:pPr>
            <a:endParaRPr lang="fr-FR"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re 1"/>
          <p:cNvSpPr>
            <a:spLocks noGrp="1"/>
          </p:cNvSpPr>
          <p:nvPr>
            <p:ph type="title"/>
          </p:nvPr>
        </p:nvSpPr>
        <p:spPr/>
        <p:txBody>
          <a:bodyPr/>
          <a:lstStyle/>
          <a:p>
            <a:r>
              <a:rPr lang="fr-FR" sz="3200" b="1" u="sng" smtClean="0"/>
              <a:t>4) L’accompagnement de la mise en œuvre du dispositif et son articulation avec d’autres dispositifs d’aide</a:t>
            </a:r>
            <a:r>
              <a:rPr lang="fr-FR" sz="3200" smtClean="0"/>
              <a:t> </a:t>
            </a:r>
          </a:p>
        </p:txBody>
      </p:sp>
      <p:sp>
        <p:nvSpPr>
          <p:cNvPr id="3" name="Espace réservé du contenu 2"/>
          <p:cNvSpPr>
            <a:spLocks noGrp="1"/>
          </p:cNvSpPr>
          <p:nvPr>
            <p:ph idx="1"/>
          </p:nvPr>
        </p:nvSpPr>
        <p:spPr>
          <a:xfrm>
            <a:off x="396875" y="1735138"/>
            <a:ext cx="8377238" cy="5010150"/>
          </a:xfrm>
        </p:spPr>
        <p:txBody>
          <a:bodyPr rtlCol="0">
            <a:normAutofit fontScale="55000" lnSpcReduction="20000"/>
          </a:bodyPr>
          <a:lstStyle/>
          <a:p>
            <a:pPr fontAlgn="auto">
              <a:spcAft>
                <a:spcPts val="0"/>
              </a:spcAft>
              <a:defRPr/>
            </a:pPr>
            <a:endParaRPr lang="fr-FR" sz="4400" b="1" dirty="0" smtClean="0"/>
          </a:p>
          <a:p>
            <a:pPr fontAlgn="auto">
              <a:spcAft>
                <a:spcPts val="0"/>
              </a:spcAft>
              <a:defRPr/>
            </a:pPr>
            <a:r>
              <a:rPr lang="fr-FR" sz="4400" b="1" dirty="0" smtClean="0"/>
              <a:t>Articulation </a:t>
            </a:r>
            <a:r>
              <a:rPr lang="fr-FR" sz="4400" b="1" dirty="0"/>
              <a:t>avec d’autres dispositifs</a:t>
            </a:r>
            <a:endParaRPr lang="fr-FR" sz="4400" dirty="0"/>
          </a:p>
          <a:p>
            <a:pPr fontAlgn="auto">
              <a:spcAft>
                <a:spcPts val="0"/>
              </a:spcAft>
              <a:defRPr/>
            </a:pPr>
            <a:r>
              <a:rPr lang="fr-FR" sz="4400" dirty="0"/>
              <a:t>L’action du maître supplémentaire s’inscrit dans le quotidien de la classe et ne se substitue pas aux autres dispositifs d’aide. </a:t>
            </a:r>
          </a:p>
          <a:p>
            <a:pPr fontAlgn="auto">
              <a:spcAft>
                <a:spcPts val="0"/>
              </a:spcAft>
              <a:defRPr/>
            </a:pPr>
            <a:r>
              <a:rPr lang="fr-FR" sz="4400" dirty="0"/>
              <a:t>La place occupée par ce maître supplémentaire au sein de l'équipe pédagogique, au cœur des activités de la classe va, en grande partie, déterminer la qualité de l'articulation avec les aides spécialisées (RASED). Les échanges entre la classe et le RASED, ne doivent donc pas porter sur des activités spécifiques que le maître supplémentaire pourrait proposer, mais bien sur le travail ordinaire de la classe que le maître supplémentaire vient enrichir et améliorer. </a:t>
            </a:r>
          </a:p>
          <a:p>
            <a:pPr fontAlgn="auto">
              <a:spcAft>
                <a:spcPts val="0"/>
              </a:spcAft>
              <a:defRPr/>
            </a:pPr>
            <a:endParaRPr lang="fr-FR"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re 1"/>
          <p:cNvSpPr>
            <a:spLocks noGrp="1"/>
          </p:cNvSpPr>
          <p:nvPr>
            <p:ph type="title"/>
          </p:nvPr>
        </p:nvSpPr>
        <p:spPr/>
        <p:txBody>
          <a:bodyPr/>
          <a:lstStyle/>
          <a:p>
            <a:r>
              <a:rPr lang="fr-FR" sz="3200" b="1" u="sng" smtClean="0"/>
              <a:t>5) Les besoins de formation : une priorité réaffirmée</a:t>
            </a:r>
            <a:r>
              <a:rPr lang="fr-FR" smtClean="0"/>
              <a:t/>
            </a:r>
            <a:br>
              <a:rPr lang="fr-FR" smtClean="0"/>
            </a:br>
            <a:endParaRPr lang="fr-FR" smtClean="0"/>
          </a:p>
        </p:txBody>
      </p:sp>
      <p:sp>
        <p:nvSpPr>
          <p:cNvPr id="3" name="Espace réservé du contenu 2"/>
          <p:cNvSpPr>
            <a:spLocks noGrp="1"/>
          </p:cNvSpPr>
          <p:nvPr>
            <p:ph idx="1"/>
          </p:nvPr>
        </p:nvSpPr>
        <p:spPr/>
        <p:txBody>
          <a:bodyPr/>
          <a:lstStyle/>
          <a:p>
            <a:r>
              <a:rPr lang="fr-FR" smtClean="0">
                <a:sym typeface="Wingdings" pitchFamily="2" charset="2"/>
              </a:rPr>
              <a:t></a:t>
            </a:r>
            <a:r>
              <a:rPr lang="fr-FR" smtClean="0"/>
              <a:t>La circonscription est l’échelon pertinent d’organisation, de repérage des besoins et du suivi des formations en référence aux actions définies dans les plans académiques et départementaux de formation. </a:t>
            </a:r>
          </a:p>
          <a:p>
            <a:r>
              <a:rPr lang="fr-FR" smtClean="0"/>
              <a:t> </a:t>
            </a:r>
            <a:r>
              <a:rPr lang="fr-FR" smtClean="0">
                <a:sym typeface="Wingdings" pitchFamily="2" charset="2"/>
              </a:rPr>
              <a:t></a:t>
            </a:r>
            <a:r>
              <a:rPr lang="fr-FR" smtClean="0"/>
              <a:t>L’objectif est de renforcer l’accompagnement et la formation avec l’aide de recherches collaboratives avec les équipes de circonscription et les maîtres formateurs, en les recentrant sur des situations d’apprentissage, les gestes professionnels, l’usage du numérique, en s’assurant de la diffusion des résultats de la recherche. </a:t>
            </a:r>
          </a:p>
          <a:p>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re 1"/>
          <p:cNvSpPr>
            <a:spLocks noGrp="1"/>
          </p:cNvSpPr>
          <p:nvPr>
            <p:ph type="title"/>
          </p:nvPr>
        </p:nvSpPr>
        <p:spPr/>
        <p:txBody>
          <a:bodyPr/>
          <a:lstStyle/>
          <a:p>
            <a:r>
              <a:rPr lang="fr-FR" sz="3200" b="1" u="sng" smtClean="0"/>
              <a:t>6 La définition des modalités d’évaluation de l’efficience du dispositif </a:t>
            </a:r>
            <a:endParaRPr lang="fr-FR" sz="3200" smtClean="0"/>
          </a:p>
        </p:txBody>
      </p:sp>
      <p:sp>
        <p:nvSpPr>
          <p:cNvPr id="3" name="Espace réservé du contenu 2"/>
          <p:cNvSpPr>
            <a:spLocks noGrp="1"/>
          </p:cNvSpPr>
          <p:nvPr>
            <p:ph idx="1"/>
          </p:nvPr>
        </p:nvSpPr>
        <p:spPr>
          <a:xfrm>
            <a:off x="914400" y="1735138"/>
            <a:ext cx="7953375" cy="5122862"/>
          </a:xfrm>
        </p:spPr>
        <p:txBody>
          <a:bodyPr rtlCol="0">
            <a:normAutofit fontScale="92500" lnSpcReduction="20000"/>
          </a:bodyPr>
          <a:lstStyle/>
          <a:p>
            <a:pPr fontAlgn="auto">
              <a:spcAft>
                <a:spcPts val="0"/>
              </a:spcAft>
              <a:defRPr/>
            </a:pPr>
            <a:r>
              <a:rPr lang="fr-FR" dirty="0" smtClean="0">
                <a:sym typeface="Wingdings"/>
              </a:rPr>
              <a:t> </a:t>
            </a:r>
            <a:r>
              <a:rPr lang="fr-FR" dirty="0" smtClean="0"/>
              <a:t>L’évaluation </a:t>
            </a:r>
            <a:r>
              <a:rPr lang="fr-FR" dirty="0"/>
              <a:t>est avant tout une prise d’information qui vise à aider l’activité des enseignants en mesurant l’impact de leur action pédagogique sur les élèves et à ajuster la formation pour déterminer les besoins en accompagnement.</a:t>
            </a:r>
          </a:p>
          <a:p>
            <a:pPr fontAlgn="auto">
              <a:spcAft>
                <a:spcPts val="0"/>
              </a:spcAft>
              <a:defRPr/>
            </a:pPr>
            <a:r>
              <a:rPr lang="fr-FR" dirty="0"/>
              <a:t> </a:t>
            </a:r>
            <a:r>
              <a:rPr lang="fr-FR" dirty="0" smtClean="0">
                <a:sym typeface="Wingdings"/>
              </a:rPr>
              <a:t> </a:t>
            </a:r>
            <a:r>
              <a:rPr lang="fr-FR" b="1" dirty="0" smtClean="0"/>
              <a:t>Une </a:t>
            </a:r>
            <a:r>
              <a:rPr lang="fr-FR" b="1" dirty="0"/>
              <a:t>pratique raisonnée de l’évaluation des élèves</a:t>
            </a:r>
            <a:endParaRPr lang="fr-FR" dirty="0"/>
          </a:p>
          <a:p>
            <a:pPr fontAlgn="auto">
              <a:spcAft>
                <a:spcPts val="0"/>
              </a:spcAft>
              <a:defRPr/>
            </a:pPr>
            <a:r>
              <a:rPr lang="fr-FR" dirty="0" smtClean="0">
                <a:sym typeface="Wingdings"/>
              </a:rPr>
              <a:t> </a:t>
            </a:r>
            <a:r>
              <a:rPr lang="fr-FR" dirty="0" smtClean="0"/>
              <a:t>L’objectif </a:t>
            </a:r>
            <a:r>
              <a:rPr lang="fr-FR" dirty="0"/>
              <a:t>est de mesurer les progrès réalisés par les élèves dans les apprentissages à partir de l’analyse fine des besoins, l’action étant centrée sur l’acquisition de compétences fondamentales (expression orale et écrite, compréhension, mathématiques, par exemple) et sur la méthodologie du travail scolaire. </a:t>
            </a:r>
          </a:p>
          <a:p>
            <a:pPr fontAlgn="auto">
              <a:spcAft>
                <a:spcPts val="0"/>
              </a:spcAft>
              <a:defRPr/>
            </a:pPr>
            <a:r>
              <a:rPr lang="fr-FR" dirty="0" smtClean="0">
                <a:sym typeface="Wingdings"/>
              </a:rPr>
              <a:t> </a:t>
            </a:r>
            <a:r>
              <a:rPr lang="fr-FR" dirty="0" smtClean="0"/>
              <a:t>Il </a:t>
            </a:r>
            <a:r>
              <a:rPr lang="fr-FR" dirty="0"/>
              <a:t>s’agit aussi de mesurer l’impact du dispositif sur la prise en compte du plaisir d’apprendre et l’amélioration de l’estime de soi</a:t>
            </a:r>
            <a:r>
              <a:rPr lang="fr-FR" dirty="0" smtClean="0"/>
              <a:t>.</a:t>
            </a:r>
            <a:endParaRPr lang="fr-FR" dirty="0"/>
          </a:p>
          <a:p>
            <a:pPr fontAlgn="auto">
              <a:spcAft>
                <a:spcPts val="0"/>
              </a:spcAft>
              <a:defRPr/>
            </a:pPr>
            <a:r>
              <a:rPr lang="fr-FR" b="1" dirty="0" smtClean="0">
                <a:sym typeface="Wingdings"/>
              </a:rPr>
              <a:t> </a:t>
            </a:r>
            <a:r>
              <a:rPr lang="fr-FR" b="1" dirty="0" smtClean="0"/>
              <a:t>L’évaluation </a:t>
            </a:r>
            <a:r>
              <a:rPr lang="fr-FR" b="1" dirty="0"/>
              <a:t>ne peut s’en tenir à des données quantitatives mais doit aborder les dimensions </a:t>
            </a:r>
            <a:r>
              <a:rPr lang="fr-FR" b="1" dirty="0" smtClean="0"/>
              <a:t>qualitatives. </a:t>
            </a:r>
            <a:endParaRPr lang="fr-FR" dirty="0"/>
          </a:p>
          <a:p>
            <a:pPr fontAlgn="auto">
              <a:spcAft>
                <a:spcPts val="0"/>
              </a:spcAft>
              <a:defRPr/>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re 1"/>
          <p:cNvSpPr>
            <a:spLocks noGrp="1"/>
          </p:cNvSpPr>
          <p:nvPr>
            <p:ph type="title"/>
          </p:nvPr>
        </p:nvSpPr>
        <p:spPr/>
        <p:txBody>
          <a:bodyPr/>
          <a:lstStyle/>
          <a:p>
            <a:endParaRPr lang="fr-FR" smtClean="0"/>
          </a:p>
        </p:txBody>
      </p:sp>
      <p:sp>
        <p:nvSpPr>
          <p:cNvPr id="3" name="Espace réservé du contenu 2"/>
          <p:cNvSpPr>
            <a:spLocks noGrp="1"/>
          </p:cNvSpPr>
          <p:nvPr>
            <p:ph idx="1"/>
          </p:nvPr>
        </p:nvSpPr>
        <p:spPr/>
        <p:txBody>
          <a:bodyPr rtlCol="0">
            <a:normAutofit fontScale="77500" lnSpcReduction="20000"/>
          </a:bodyPr>
          <a:lstStyle/>
          <a:p>
            <a:pPr fontAlgn="auto">
              <a:spcAft>
                <a:spcPts val="0"/>
              </a:spcAft>
              <a:defRPr/>
            </a:pPr>
            <a:endParaRPr lang="fr-FR" sz="1200" dirty="0" smtClean="0"/>
          </a:p>
          <a:p>
            <a:pPr fontAlgn="auto">
              <a:spcAft>
                <a:spcPts val="0"/>
              </a:spcAft>
              <a:defRPr/>
            </a:pPr>
            <a:endParaRPr lang="fr-FR" sz="1200" dirty="0"/>
          </a:p>
          <a:p>
            <a:pPr fontAlgn="auto">
              <a:spcAft>
                <a:spcPts val="0"/>
              </a:spcAft>
              <a:defRPr/>
            </a:pPr>
            <a:endParaRPr lang="fr-FR" sz="1200" dirty="0" smtClean="0"/>
          </a:p>
          <a:p>
            <a:pPr fontAlgn="auto">
              <a:spcAft>
                <a:spcPts val="0"/>
              </a:spcAft>
              <a:defRPr/>
            </a:pPr>
            <a:r>
              <a:rPr lang="fr-FR" sz="4800" dirty="0" smtClean="0"/>
              <a:t>Merci pour votre attention</a:t>
            </a:r>
            <a:endParaRPr lang="fr-FR" sz="4800" dirty="0"/>
          </a:p>
          <a:p>
            <a:pPr fontAlgn="auto">
              <a:spcAft>
                <a:spcPts val="0"/>
              </a:spcAft>
              <a:defRPr/>
            </a:pPr>
            <a:endParaRPr lang="fr-FR" sz="1200" dirty="0" smtClean="0"/>
          </a:p>
          <a:p>
            <a:pPr fontAlgn="auto">
              <a:spcAft>
                <a:spcPts val="0"/>
              </a:spcAft>
              <a:defRPr/>
            </a:pPr>
            <a:endParaRPr lang="fr-FR" sz="1200" dirty="0"/>
          </a:p>
          <a:p>
            <a:pPr fontAlgn="auto">
              <a:spcAft>
                <a:spcPts val="0"/>
              </a:spcAft>
              <a:defRPr/>
            </a:pPr>
            <a:endParaRPr lang="fr-FR" sz="1200" dirty="0" smtClean="0"/>
          </a:p>
          <a:p>
            <a:pPr fontAlgn="auto">
              <a:spcAft>
                <a:spcPts val="0"/>
              </a:spcAft>
              <a:defRPr/>
            </a:pPr>
            <a:endParaRPr lang="fr-FR" sz="1200" dirty="0"/>
          </a:p>
          <a:p>
            <a:pPr fontAlgn="auto">
              <a:spcAft>
                <a:spcPts val="0"/>
              </a:spcAft>
              <a:defRPr/>
            </a:pPr>
            <a:endParaRPr lang="fr-FR" sz="1200" dirty="0" smtClean="0"/>
          </a:p>
          <a:p>
            <a:pPr fontAlgn="auto">
              <a:spcAft>
                <a:spcPts val="0"/>
              </a:spcAft>
              <a:defRPr/>
            </a:pPr>
            <a:r>
              <a:rPr lang="fr-FR" sz="1200" dirty="0" smtClean="0"/>
              <a:t>Novembre 2015 : Power point conçu par Thierry Isambert (CPC de la 6 </a:t>
            </a:r>
            <a:r>
              <a:rPr lang="fr-FR" sz="1200" dirty="0" err="1" smtClean="0"/>
              <a:t>ème</a:t>
            </a:r>
            <a:r>
              <a:rPr lang="fr-FR" sz="1200" dirty="0" smtClean="0"/>
              <a:t> circonscription)  à partir du rapport du comité de suivi de septembre 2015 et du document d’analyse de Corine Mignard (CPD auprès de l’IENA) </a:t>
            </a:r>
            <a:endParaRPr lang="fr-FR"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re 1"/>
          <p:cNvSpPr>
            <a:spLocks noGrp="1"/>
          </p:cNvSpPr>
          <p:nvPr>
            <p:ph type="title"/>
          </p:nvPr>
        </p:nvSpPr>
        <p:spPr>
          <a:xfrm>
            <a:off x="914400" y="247650"/>
            <a:ext cx="7313613" cy="868363"/>
          </a:xfrm>
        </p:spPr>
        <p:txBody>
          <a:bodyPr/>
          <a:lstStyle/>
          <a:p>
            <a:r>
              <a:rPr lang="fr-FR" smtClean="0"/>
              <a:t>Le rôle du comité de suivi</a:t>
            </a:r>
          </a:p>
        </p:txBody>
      </p:sp>
      <p:sp>
        <p:nvSpPr>
          <p:cNvPr id="3" name="Espace réservé du contenu 2"/>
          <p:cNvSpPr>
            <a:spLocks noGrp="1"/>
          </p:cNvSpPr>
          <p:nvPr>
            <p:ph idx="1"/>
          </p:nvPr>
        </p:nvSpPr>
        <p:spPr>
          <a:xfrm>
            <a:off x="290513" y="1511300"/>
            <a:ext cx="8180387" cy="5024438"/>
          </a:xfrm>
        </p:spPr>
        <p:txBody>
          <a:bodyPr rtlCol="0">
            <a:normAutofit fontScale="25000" lnSpcReduction="20000"/>
          </a:bodyPr>
          <a:lstStyle/>
          <a:p>
            <a:pPr fontAlgn="auto">
              <a:spcAft>
                <a:spcPts val="0"/>
              </a:spcAft>
              <a:defRPr/>
            </a:pPr>
            <a:endParaRPr lang="fr-FR" dirty="0" smtClean="0"/>
          </a:p>
          <a:p>
            <a:pPr fontAlgn="auto">
              <a:spcAft>
                <a:spcPts val="0"/>
              </a:spcAft>
              <a:defRPr/>
            </a:pPr>
            <a:r>
              <a:rPr lang="fr-FR" sz="9600" dirty="0" smtClean="0"/>
              <a:t> </a:t>
            </a:r>
            <a:r>
              <a:rPr lang="fr-FR" sz="9600" dirty="0" smtClean="0">
                <a:sym typeface="Wingdings"/>
              </a:rPr>
              <a:t> </a:t>
            </a:r>
            <a:r>
              <a:rPr lang="fr-FR" sz="11000" dirty="0" smtClean="0"/>
              <a:t>Rendre </a:t>
            </a:r>
            <a:r>
              <a:rPr lang="fr-FR" sz="11000" dirty="0"/>
              <a:t>le dispositif lisible comme outil de prévention de la difficulté scolaire et de lutte pour la réussite de tous. </a:t>
            </a:r>
          </a:p>
          <a:p>
            <a:pPr fontAlgn="auto">
              <a:spcAft>
                <a:spcPts val="0"/>
              </a:spcAft>
              <a:defRPr/>
            </a:pPr>
            <a:r>
              <a:rPr lang="fr-FR" sz="11000" dirty="0" smtClean="0">
                <a:sym typeface="Wingdings"/>
              </a:rPr>
              <a:t></a:t>
            </a:r>
            <a:r>
              <a:rPr lang="fr-FR" sz="11000" dirty="0" smtClean="0"/>
              <a:t>Concevoir </a:t>
            </a:r>
            <a:r>
              <a:rPr lang="fr-FR" sz="11000" dirty="0"/>
              <a:t>le pilotage du dispositif aux différents échelons (coordination académique en matière d’implantation et d’affectation des personnels, de formation et d’accompagnement ; formalisation des projets par les équipes pédagogiques ; responsabilisation des écoles candidates avec un pilotage de proximité par le directeur d’école). </a:t>
            </a:r>
          </a:p>
          <a:p>
            <a:pPr marL="0" indent="0" fontAlgn="auto">
              <a:spcAft>
                <a:spcPts val="0"/>
              </a:spcAft>
              <a:buFontTx/>
              <a:buNone/>
              <a:defRPr/>
            </a:pPr>
            <a:r>
              <a:rPr lang="fr-FR" sz="11000" dirty="0"/>
              <a:t> </a:t>
            </a:r>
          </a:p>
          <a:p>
            <a:pPr fontAlgn="auto">
              <a:spcAft>
                <a:spcPts val="0"/>
              </a:spcAft>
              <a:defRPr/>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re 1"/>
          <p:cNvSpPr>
            <a:spLocks noGrp="1"/>
          </p:cNvSpPr>
          <p:nvPr>
            <p:ph type="title"/>
          </p:nvPr>
        </p:nvSpPr>
        <p:spPr/>
        <p:txBody>
          <a:bodyPr/>
          <a:lstStyle/>
          <a:p>
            <a:r>
              <a:rPr lang="fr-FR" smtClean="0"/>
              <a:t>Le rôle du comité de suivi</a:t>
            </a:r>
          </a:p>
        </p:txBody>
      </p:sp>
      <p:sp>
        <p:nvSpPr>
          <p:cNvPr id="3" name="Espace réservé du contenu 2"/>
          <p:cNvSpPr>
            <a:spLocks noGrp="1"/>
          </p:cNvSpPr>
          <p:nvPr>
            <p:ph idx="1"/>
          </p:nvPr>
        </p:nvSpPr>
        <p:spPr/>
        <p:txBody>
          <a:bodyPr rtlCol="0">
            <a:normAutofit fontScale="25000" lnSpcReduction="20000"/>
          </a:bodyPr>
          <a:lstStyle/>
          <a:p>
            <a:pPr fontAlgn="auto">
              <a:spcAft>
                <a:spcPts val="0"/>
              </a:spcAft>
              <a:defRPr/>
            </a:pPr>
            <a:r>
              <a:rPr lang="fr-FR" sz="9600" dirty="0"/>
              <a:t>Considérer la gestion des ressources humaines comme élément majeur pour la réussite du dispositif. </a:t>
            </a:r>
          </a:p>
          <a:p>
            <a:pPr fontAlgn="auto">
              <a:spcAft>
                <a:spcPts val="0"/>
              </a:spcAft>
              <a:defRPr/>
            </a:pPr>
            <a:r>
              <a:rPr lang="fr-FR" sz="9600" dirty="0" smtClean="0"/>
              <a:t>Mettre </a:t>
            </a:r>
            <a:r>
              <a:rPr lang="fr-FR" sz="9600" dirty="0"/>
              <a:t>à disposition des équipes pédagogiques les outils nécessaires au bon fonctionnement du dispositif (ressources pédagogiques, évaluations). </a:t>
            </a:r>
          </a:p>
          <a:p>
            <a:pPr fontAlgn="auto">
              <a:spcAft>
                <a:spcPts val="0"/>
              </a:spcAft>
              <a:defRPr/>
            </a:pPr>
            <a:r>
              <a:rPr lang="fr-FR" sz="9600" dirty="0" smtClean="0"/>
              <a:t>Renforcer </a:t>
            </a:r>
            <a:r>
              <a:rPr lang="fr-FR" sz="9600" dirty="0"/>
              <a:t>l’accompagnement et la formation (recentrer sur les situations d’apprentissage, les gestes professionnels, l’usage du numérique ; prendre en compte l’organisation du travail en équipe du binôme maître supplémentaire/maître de la classe ; privilégier les stages d’équipe sur la base des évaluations d’école ; se rapprocher des ESPE ; mettre en œuvre une recherche accompagnement sur les aspects pédagogiques et didactiques).</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re 1"/>
          <p:cNvSpPr>
            <a:spLocks noGrp="1"/>
          </p:cNvSpPr>
          <p:nvPr>
            <p:ph type="title"/>
          </p:nvPr>
        </p:nvSpPr>
        <p:spPr/>
        <p:txBody>
          <a:bodyPr/>
          <a:lstStyle/>
          <a:p>
            <a:r>
              <a:rPr lang="fr-FR" sz="3200" smtClean="0"/>
              <a:t>Le rapport comporte 6 grands paragraphes :</a:t>
            </a:r>
          </a:p>
        </p:txBody>
      </p:sp>
      <p:sp>
        <p:nvSpPr>
          <p:cNvPr id="3" name="Espace réservé du contenu 2"/>
          <p:cNvSpPr>
            <a:spLocks noGrp="1"/>
          </p:cNvSpPr>
          <p:nvPr>
            <p:ph idx="1"/>
          </p:nvPr>
        </p:nvSpPr>
        <p:spPr/>
        <p:txBody>
          <a:bodyPr rtlCol="0">
            <a:normAutofit fontScale="92500" lnSpcReduction="20000"/>
          </a:bodyPr>
          <a:lstStyle/>
          <a:p>
            <a:pPr fontAlgn="auto">
              <a:spcAft>
                <a:spcPts val="0"/>
              </a:spcAft>
              <a:defRPr/>
            </a:pPr>
            <a:r>
              <a:rPr lang="fr-FR" b="1" dirty="0"/>
              <a:t>1) Le suivi du </a:t>
            </a:r>
            <a:r>
              <a:rPr lang="fr-FR" b="1" dirty="0" smtClean="0"/>
              <a:t>déploiement</a:t>
            </a:r>
          </a:p>
          <a:p>
            <a:pPr fontAlgn="auto">
              <a:spcAft>
                <a:spcPts val="0"/>
              </a:spcAft>
              <a:defRPr/>
            </a:pPr>
            <a:r>
              <a:rPr lang="fr-FR" b="1" dirty="0"/>
              <a:t>2) Evolution des pratiques et concept d’innovation </a:t>
            </a:r>
            <a:endParaRPr lang="fr-FR" b="1" dirty="0" smtClean="0"/>
          </a:p>
          <a:p>
            <a:pPr fontAlgn="auto">
              <a:spcAft>
                <a:spcPts val="0"/>
              </a:spcAft>
              <a:defRPr/>
            </a:pPr>
            <a:r>
              <a:rPr lang="fr-FR" b="1" dirty="0"/>
              <a:t>3) Le repérage des projets et des organisations pédagogiques </a:t>
            </a:r>
            <a:r>
              <a:rPr lang="fr-FR" b="1" dirty="0" smtClean="0"/>
              <a:t>innovantes</a:t>
            </a:r>
            <a:endParaRPr lang="fr-FR" b="1" dirty="0"/>
          </a:p>
          <a:p>
            <a:pPr fontAlgn="auto">
              <a:spcAft>
                <a:spcPts val="0"/>
              </a:spcAft>
              <a:defRPr/>
            </a:pPr>
            <a:r>
              <a:rPr lang="fr-FR" b="1" dirty="0"/>
              <a:t>4 L’accompagnement de la mise en œuvre du dispositif et son articulation avec d’autres dispositifs d’aide </a:t>
            </a:r>
            <a:endParaRPr lang="fr-FR" b="1" dirty="0" smtClean="0"/>
          </a:p>
          <a:p>
            <a:pPr fontAlgn="auto">
              <a:spcAft>
                <a:spcPts val="0"/>
              </a:spcAft>
              <a:defRPr/>
            </a:pPr>
            <a:r>
              <a:rPr lang="fr-FR" b="1" dirty="0"/>
              <a:t>5) Les besoins de formation : une priorité </a:t>
            </a:r>
            <a:r>
              <a:rPr lang="fr-FR" b="1" dirty="0" smtClean="0"/>
              <a:t>réaffirmée</a:t>
            </a:r>
          </a:p>
          <a:p>
            <a:pPr fontAlgn="auto">
              <a:spcAft>
                <a:spcPts val="0"/>
              </a:spcAft>
              <a:defRPr/>
            </a:pPr>
            <a:r>
              <a:rPr lang="fr-FR" b="1" dirty="0"/>
              <a:t>6 La définition des modalités d’évaluation de l’efficience du dispositif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re 1"/>
          <p:cNvSpPr>
            <a:spLocks noGrp="1"/>
          </p:cNvSpPr>
          <p:nvPr>
            <p:ph type="title"/>
          </p:nvPr>
        </p:nvSpPr>
        <p:spPr>
          <a:xfrm>
            <a:off x="693738" y="374650"/>
            <a:ext cx="5843587" cy="868363"/>
          </a:xfrm>
        </p:spPr>
        <p:txBody>
          <a:bodyPr/>
          <a:lstStyle/>
          <a:p>
            <a:r>
              <a:rPr lang="fr-FR" sz="3200" b="1" u="sng" smtClean="0"/>
              <a:t>1) Le suivi du déploiement</a:t>
            </a:r>
          </a:p>
        </p:txBody>
      </p:sp>
      <p:sp>
        <p:nvSpPr>
          <p:cNvPr id="3" name="Espace réservé du contenu 2"/>
          <p:cNvSpPr>
            <a:spLocks noGrp="1"/>
          </p:cNvSpPr>
          <p:nvPr>
            <p:ph idx="1"/>
          </p:nvPr>
        </p:nvSpPr>
        <p:spPr>
          <a:xfrm>
            <a:off x="914400" y="1254125"/>
            <a:ext cx="7313613" cy="6143625"/>
          </a:xfrm>
        </p:spPr>
        <p:txBody>
          <a:bodyPr rtlCol="0">
            <a:normAutofit fontScale="40000" lnSpcReduction="20000"/>
          </a:bodyPr>
          <a:lstStyle/>
          <a:p>
            <a:pPr fontAlgn="auto">
              <a:spcAft>
                <a:spcPts val="0"/>
              </a:spcAft>
              <a:defRPr/>
            </a:pPr>
            <a:r>
              <a:rPr lang="fr-FR" sz="4200" dirty="0" smtClean="0">
                <a:sym typeface="Wingdings"/>
              </a:rPr>
              <a:t> </a:t>
            </a:r>
            <a:r>
              <a:rPr lang="fr-FR" sz="4200" dirty="0" smtClean="0"/>
              <a:t>Dans </a:t>
            </a:r>
            <a:r>
              <a:rPr lang="fr-FR" sz="4200" dirty="0"/>
              <a:t>tous les cas, l’affectation dans une école d’un maître supplémentaire favorise le travail collectif des enseignants ; il contribue à bien identifier les besoins des élèves et à accompagner leurs apprentissages. </a:t>
            </a:r>
          </a:p>
          <a:p>
            <a:pPr fontAlgn="auto">
              <a:spcAft>
                <a:spcPts val="0"/>
              </a:spcAft>
              <a:defRPr/>
            </a:pPr>
            <a:r>
              <a:rPr lang="fr-FR" sz="4200" dirty="0" smtClean="0">
                <a:sym typeface="Wingdings"/>
              </a:rPr>
              <a:t> </a:t>
            </a:r>
            <a:r>
              <a:rPr lang="fr-FR" sz="4200" dirty="0" smtClean="0"/>
              <a:t>Le </a:t>
            </a:r>
            <a:r>
              <a:rPr lang="fr-FR" sz="4200" dirty="0"/>
              <a:t>comité préconise la nécessité d’une montée en charge progressive du déploiement et souligne l’aspect collectif du projet et des formations. </a:t>
            </a:r>
          </a:p>
          <a:p>
            <a:pPr fontAlgn="auto">
              <a:spcAft>
                <a:spcPts val="0"/>
              </a:spcAft>
              <a:defRPr/>
            </a:pPr>
            <a:r>
              <a:rPr lang="fr-FR" sz="4200" dirty="0" smtClean="0">
                <a:sym typeface="Wingdings"/>
              </a:rPr>
              <a:t> </a:t>
            </a:r>
            <a:r>
              <a:rPr lang="fr-FR" sz="4200" dirty="0" smtClean="0"/>
              <a:t>Le </a:t>
            </a:r>
            <a:r>
              <a:rPr lang="fr-FR" sz="4200" dirty="0"/>
              <a:t>comité considère que, si l’utilisation des postes maîtres supplémentaires, en service partagé entre plusieurs écoles n’est pas proscrite, cette modalité nuit au travail d’équipe et recommande qu’elle n’aille pas au-delà de deux écoles. </a:t>
            </a:r>
          </a:p>
          <a:p>
            <a:pPr fontAlgn="auto">
              <a:spcAft>
                <a:spcPts val="0"/>
              </a:spcAft>
              <a:defRPr/>
            </a:pPr>
            <a:r>
              <a:rPr lang="fr-FR" sz="4200" dirty="0" smtClean="0">
                <a:sym typeface="Wingdings"/>
              </a:rPr>
              <a:t> </a:t>
            </a:r>
            <a:r>
              <a:rPr lang="fr-FR" sz="4200" dirty="0" smtClean="0"/>
              <a:t>Il </a:t>
            </a:r>
            <a:r>
              <a:rPr lang="fr-FR" sz="4200" dirty="0"/>
              <a:t>convient d’éviter le saupoudrage du dispositif source de dilution du travail des enseignants et conduisant à un moindre apport pour les élèves.</a:t>
            </a:r>
          </a:p>
          <a:p>
            <a:pPr fontAlgn="auto">
              <a:spcAft>
                <a:spcPts val="0"/>
              </a:spcAft>
              <a:defRPr/>
            </a:pPr>
            <a:r>
              <a:rPr lang="fr-FR" sz="4200" dirty="0" smtClean="0">
                <a:sym typeface="Wingdings"/>
              </a:rPr>
              <a:t> </a:t>
            </a:r>
            <a:r>
              <a:rPr lang="fr-FR" sz="4200" dirty="0" smtClean="0"/>
              <a:t>Le </a:t>
            </a:r>
            <a:r>
              <a:rPr lang="fr-FR" sz="4200" dirty="0"/>
              <a:t>comité recommande de privilégier l’attribution de ce moyen supplémentaire dans les écoles de l’éducation prioritaire mais aussi dans des écoles repérées localement comme relevant de besoins similaires, situées sur des territoires fragilisés. </a:t>
            </a:r>
          </a:p>
          <a:p>
            <a:pPr fontAlgn="auto">
              <a:spcAft>
                <a:spcPts val="0"/>
              </a:spcAft>
              <a:defRPr/>
            </a:pPr>
            <a:r>
              <a:rPr lang="fr-FR" sz="4200" dirty="0" smtClean="0">
                <a:sym typeface="Wingdings"/>
              </a:rPr>
              <a:t> </a:t>
            </a:r>
            <a:r>
              <a:rPr lang="fr-FR" sz="4200" dirty="0" smtClean="0"/>
              <a:t>Il </a:t>
            </a:r>
            <a:r>
              <a:rPr lang="fr-FR" sz="4200" dirty="0"/>
              <a:t>recommande que l’implantation dans des petites écoles soit limitée aux écoles rencontrant de réelles difficultés sociales et scolaires. </a:t>
            </a:r>
          </a:p>
          <a:p>
            <a:pPr marL="0" indent="0" fontAlgn="auto">
              <a:spcAft>
                <a:spcPts val="0"/>
              </a:spcAft>
              <a:buFontTx/>
              <a:buNone/>
              <a:defRPr/>
            </a:pPr>
            <a:r>
              <a:rPr lang="fr-FR" dirty="0"/>
              <a:t> </a:t>
            </a:r>
          </a:p>
          <a:p>
            <a:pPr fontAlgn="auto">
              <a:spcAft>
                <a:spcPts val="0"/>
              </a:spcAft>
              <a:defRPr/>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3">
                                            <p:txEl>
                                              <p:pRg st="1" end="1"/>
                                            </p:txEl>
                                          </p:spTgt>
                                        </p:tgtEl>
                                      </p:cBhvr>
                                    </p:animEffect>
                                    <p:animScale>
                                      <p:cBhvr>
                                        <p:cTn id="12" dur="250" autoRev="1" fill="hold"/>
                                        <p:tgtEl>
                                          <p:spTgt spid="3">
                                            <p:txEl>
                                              <p:pRg st="1" end="1"/>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nodeType="clickEffect">
                                  <p:stCondLst>
                                    <p:cond delay="0"/>
                                  </p:stCondLst>
                                  <p:childTnLst>
                                    <p:animEffect transition="out" filter="fade">
                                      <p:cBhvr>
                                        <p:cTn id="16" dur="500" tmFilter="0, 0; .2, .5; .8, .5; 1, 0"/>
                                        <p:tgtEl>
                                          <p:spTgt spid="3">
                                            <p:txEl>
                                              <p:pRg st="2" end="2"/>
                                            </p:txEl>
                                          </p:spTgt>
                                        </p:tgtEl>
                                      </p:cBhvr>
                                    </p:animEffect>
                                    <p:animScale>
                                      <p:cBhvr>
                                        <p:cTn id="17" dur="250" autoRev="1" fill="hold"/>
                                        <p:tgtEl>
                                          <p:spTgt spid="3">
                                            <p:txEl>
                                              <p:pRg st="2" end="2"/>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nodeType="clickEffect">
                                  <p:stCondLst>
                                    <p:cond delay="0"/>
                                  </p:stCondLst>
                                  <p:childTnLst>
                                    <p:animEffect transition="out" filter="fade">
                                      <p:cBhvr>
                                        <p:cTn id="21" dur="500" tmFilter="0, 0; .2, .5; .8, .5; 1, 0"/>
                                        <p:tgtEl>
                                          <p:spTgt spid="3">
                                            <p:txEl>
                                              <p:pRg st="3" end="3"/>
                                            </p:txEl>
                                          </p:spTgt>
                                        </p:tgtEl>
                                      </p:cBhvr>
                                    </p:animEffect>
                                    <p:animScale>
                                      <p:cBhvr>
                                        <p:cTn id="22" dur="250" autoRev="1" fill="hold"/>
                                        <p:tgtEl>
                                          <p:spTgt spid="3">
                                            <p:txEl>
                                              <p:pRg st="3" end="3"/>
                                            </p:txEl>
                                          </p:spTgt>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nodeType="clickEffect">
                                  <p:stCondLst>
                                    <p:cond delay="0"/>
                                  </p:stCondLst>
                                  <p:childTnLst>
                                    <p:animEffect transition="out" filter="fade">
                                      <p:cBhvr>
                                        <p:cTn id="26" dur="500" tmFilter="0, 0; .2, .5; .8, .5; 1, 0"/>
                                        <p:tgtEl>
                                          <p:spTgt spid="3">
                                            <p:txEl>
                                              <p:pRg st="4" end="4"/>
                                            </p:txEl>
                                          </p:spTgt>
                                        </p:tgtEl>
                                      </p:cBhvr>
                                    </p:animEffect>
                                    <p:animScale>
                                      <p:cBhvr>
                                        <p:cTn id="27" dur="250" autoRev="1" fill="hold"/>
                                        <p:tgtEl>
                                          <p:spTgt spid="3">
                                            <p:txEl>
                                              <p:pRg st="4" end="4"/>
                                            </p:txEl>
                                          </p:spTgt>
                                        </p:tgtEl>
                                      </p:cBhvr>
                                      <p:by x="105000" y="105000"/>
                                    </p:animScale>
                                  </p:childTnLst>
                                </p:cTn>
                              </p:par>
                            </p:childTnLst>
                          </p:cTn>
                        </p:par>
                      </p:childTnLst>
                    </p:cTn>
                  </p:par>
                  <p:par>
                    <p:cTn id="28" fill="hold">
                      <p:stCondLst>
                        <p:cond delay="indefinite"/>
                      </p:stCondLst>
                      <p:childTnLst>
                        <p:par>
                          <p:cTn id="29" fill="hold">
                            <p:stCondLst>
                              <p:cond delay="0"/>
                            </p:stCondLst>
                            <p:childTnLst>
                              <p:par>
                                <p:cTn id="30" presetID="26" presetClass="emph" presetSubtype="0" fill="hold" nodeType="clickEffect">
                                  <p:stCondLst>
                                    <p:cond delay="0"/>
                                  </p:stCondLst>
                                  <p:childTnLst>
                                    <p:animEffect transition="out" filter="fade">
                                      <p:cBhvr>
                                        <p:cTn id="31" dur="500" tmFilter="0, 0; .2, .5; .8, .5; 1, 0"/>
                                        <p:tgtEl>
                                          <p:spTgt spid="3">
                                            <p:txEl>
                                              <p:pRg st="5" end="5"/>
                                            </p:txEl>
                                          </p:spTgt>
                                        </p:tgtEl>
                                      </p:cBhvr>
                                    </p:animEffect>
                                    <p:animScale>
                                      <p:cBhvr>
                                        <p:cTn id="32" dur="250" autoRev="1" fill="hold"/>
                                        <p:tgtEl>
                                          <p:spTgt spid="3">
                                            <p:txEl>
                                              <p:pRg st="5" end="5"/>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re 1"/>
          <p:cNvSpPr>
            <a:spLocks noGrp="1"/>
          </p:cNvSpPr>
          <p:nvPr>
            <p:ph type="title"/>
          </p:nvPr>
        </p:nvSpPr>
        <p:spPr/>
        <p:txBody>
          <a:bodyPr/>
          <a:lstStyle/>
          <a:p>
            <a:pPr algn="l"/>
            <a:r>
              <a:rPr lang="fr-FR" sz="3200" b="1" u="sng" smtClean="0"/>
              <a:t>1) Le suivi du déploiement</a:t>
            </a:r>
          </a:p>
        </p:txBody>
      </p:sp>
      <p:sp>
        <p:nvSpPr>
          <p:cNvPr id="3" name="Espace réservé du contenu 2"/>
          <p:cNvSpPr>
            <a:spLocks noGrp="1"/>
          </p:cNvSpPr>
          <p:nvPr>
            <p:ph idx="1"/>
          </p:nvPr>
        </p:nvSpPr>
        <p:spPr>
          <a:xfrm>
            <a:off x="914400" y="1560513"/>
            <a:ext cx="7313613" cy="4056062"/>
          </a:xfrm>
        </p:spPr>
        <p:txBody>
          <a:bodyPr/>
          <a:lstStyle/>
          <a:p>
            <a:pPr algn="just"/>
            <a:r>
              <a:rPr lang="fr-FR" sz="3200" smtClean="0"/>
              <a:t>Le comité réaffirme la priorité qui doit être donnée au cycle 2, l’accent étant mis sur les classes de CP et CE1, pour l’attribution de ces moyens, tout en rappelant que la mise en œuvre de ce dispositif relève de la compétence de l’ensemble de l’équipe d’école dans le cadre du projet d’école qu’elle établit.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re 1"/>
          <p:cNvSpPr>
            <a:spLocks noGrp="1"/>
          </p:cNvSpPr>
          <p:nvPr>
            <p:ph type="title"/>
          </p:nvPr>
        </p:nvSpPr>
        <p:spPr/>
        <p:txBody>
          <a:bodyPr/>
          <a:lstStyle/>
          <a:p>
            <a:r>
              <a:rPr lang="fr-FR" sz="3200" b="1" u="sng" smtClean="0"/>
              <a:t>2) Evolution des pratiques et concept d’innovation </a:t>
            </a:r>
            <a:endParaRPr lang="fr-FR" sz="3200" smtClean="0"/>
          </a:p>
        </p:txBody>
      </p:sp>
      <p:sp>
        <p:nvSpPr>
          <p:cNvPr id="28674" name="Espace réservé du contenu 2"/>
          <p:cNvSpPr>
            <a:spLocks noGrp="1"/>
          </p:cNvSpPr>
          <p:nvPr>
            <p:ph idx="1"/>
          </p:nvPr>
        </p:nvSpPr>
        <p:spPr>
          <a:xfrm>
            <a:off x="914400" y="1735138"/>
            <a:ext cx="7313613" cy="560387"/>
          </a:xfrm>
        </p:spPr>
        <p:txBody>
          <a:bodyPr/>
          <a:lstStyle/>
          <a:p>
            <a:r>
              <a:rPr lang="fr-FR" smtClean="0"/>
              <a:t>Rappel des 7 modalités d’intervention</a:t>
            </a:r>
          </a:p>
          <a:p>
            <a:endParaRPr lang="fr-FR" smtClean="0"/>
          </a:p>
        </p:txBody>
      </p:sp>
      <p:pic>
        <p:nvPicPr>
          <p:cNvPr id="28675" name="Image 3"/>
          <p:cNvPicPr>
            <a:picLocks noChangeAspect="1"/>
          </p:cNvPicPr>
          <p:nvPr/>
        </p:nvPicPr>
        <p:blipFill>
          <a:blip r:embed="rId2"/>
          <a:srcRect/>
          <a:stretch>
            <a:fillRect/>
          </a:stretch>
        </p:blipFill>
        <p:spPr bwMode="auto">
          <a:xfrm>
            <a:off x="190500" y="2486025"/>
            <a:ext cx="8750300" cy="363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re 1"/>
          <p:cNvSpPr>
            <a:spLocks noGrp="1"/>
          </p:cNvSpPr>
          <p:nvPr>
            <p:ph type="title"/>
          </p:nvPr>
        </p:nvSpPr>
        <p:spPr/>
        <p:txBody>
          <a:bodyPr/>
          <a:lstStyle/>
          <a:p>
            <a:r>
              <a:rPr lang="fr-FR" sz="3200" b="1" u="sng" smtClean="0"/>
              <a:t>2) Evolution des pratiques et concept d’innovation </a:t>
            </a:r>
            <a:endParaRPr lang="fr-FR" sz="3200" u="sng" smtClean="0"/>
          </a:p>
        </p:txBody>
      </p:sp>
      <p:sp>
        <p:nvSpPr>
          <p:cNvPr id="3" name="Espace réservé du contenu 2"/>
          <p:cNvSpPr>
            <a:spLocks noGrp="1"/>
          </p:cNvSpPr>
          <p:nvPr>
            <p:ph idx="1"/>
          </p:nvPr>
        </p:nvSpPr>
        <p:spPr/>
        <p:txBody>
          <a:bodyPr rtlCol="0">
            <a:normAutofit fontScale="92500" lnSpcReduction="20000"/>
          </a:bodyPr>
          <a:lstStyle/>
          <a:p>
            <a:pPr fontAlgn="auto">
              <a:spcAft>
                <a:spcPts val="0"/>
              </a:spcAft>
              <a:defRPr/>
            </a:pPr>
            <a:r>
              <a:rPr lang="fr-FR" dirty="0" smtClean="0"/>
              <a:t>Après un rappel sur les différentes modalités de fonctionnement, le comité :</a:t>
            </a:r>
          </a:p>
          <a:p>
            <a:pPr fontAlgn="auto">
              <a:spcAft>
                <a:spcPts val="0"/>
              </a:spcAft>
              <a:defRPr/>
            </a:pPr>
            <a:r>
              <a:rPr lang="fr-FR" dirty="0" smtClean="0">
                <a:sym typeface="Wingdings"/>
              </a:rPr>
              <a:t> recommande de </a:t>
            </a:r>
            <a:r>
              <a:rPr lang="fr-FR" dirty="0"/>
              <a:t>veiller attentivement à l’adéquation de la mise en œuvre du dispositif aux objectifs pédagogiques et didactiques définis dans le cadre du travail collectif. </a:t>
            </a:r>
            <a:endParaRPr lang="fr-FR" dirty="0" smtClean="0"/>
          </a:p>
          <a:p>
            <a:pPr fontAlgn="auto">
              <a:spcAft>
                <a:spcPts val="0"/>
              </a:spcAft>
              <a:defRPr/>
            </a:pPr>
            <a:r>
              <a:rPr lang="fr-FR" dirty="0" smtClean="0">
                <a:sym typeface="Wingdings"/>
              </a:rPr>
              <a:t> </a:t>
            </a:r>
            <a:r>
              <a:rPr lang="fr-FR" dirty="0" smtClean="0"/>
              <a:t>réaffirme </a:t>
            </a:r>
            <a:r>
              <a:rPr lang="fr-FR" dirty="0"/>
              <a:t>la nécessité d’accompagner les équipes dans la définition des objectifs pédagogiques et des modalités d’enseignement à privilégier pour que les élèves tirent le meilleur parti de la présence d’un maître supplémentaire. Cet accompagnement doit également porter sur l’élaboration et le partage d’outils professionnels facilitant le </a:t>
            </a:r>
            <a:r>
              <a:rPr lang="fr-FR" dirty="0" err="1"/>
              <a:t>co</a:t>
            </a:r>
            <a:r>
              <a:rPr lang="fr-FR" dirty="0"/>
              <a:t>-enseignement / </a:t>
            </a:r>
            <a:r>
              <a:rPr lang="fr-FR" dirty="0" err="1"/>
              <a:t>co</a:t>
            </a:r>
            <a:r>
              <a:rPr lang="fr-FR" dirty="0"/>
              <a:t>-intervention.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re 1"/>
          <p:cNvSpPr>
            <a:spLocks noGrp="1"/>
          </p:cNvSpPr>
          <p:nvPr>
            <p:ph type="title"/>
          </p:nvPr>
        </p:nvSpPr>
        <p:spPr/>
        <p:txBody>
          <a:bodyPr/>
          <a:lstStyle/>
          <a:p>
            <a:r>
              <a:rPr lang="fr-FR" sz="3200" b="1" u="sng" smtClean="0"/>
              <a:t>2) Evolution des pratiques et concept d’innovation </a:t>
            </a:r>
            <a:endParaRPr lang="fr-FR" sz="3200" smtClean="0"/>
          </a:p>
        </p:txBody>
      </p:sp>
      <p:sp>
        <p:nvSpPr>
          <p:cNvPr id="3" name="Espace réservé du contenu 2"/>
          <p:cNvSpPr>
            <a:spLocks noGrp="1"/>
          </p:cNvSpPr>
          <p:nvPr>
            <p:ph idx="1"/>
          </p:nvPr>
        </p:nvSpPr>
        <p:spPr/>
        <p:txBody>
          <a:bodyPr/>
          <a:lstStyle/>
          <a:p>
            <a:r>
              <a:rPr lang="fr-FR" smtClean="0">
                <a:sym typeface="Wingdings" pitchFamily="2" charset="2"/>
              </a:rPr>
              <a:t></a:t>
            </a:r>
            <a:r>
              <a:rPr lang="fr-FR" smtClean="0"/>
              <a:t>recommande aux équipes pédagogiques d’analyser et de réguler leurs choix pédagogiques et les organisations qui en découlent, en croisant cinq ensembles de critères : </a:t>
            </a:r>
          </a:p>
          <a:p>
            <a:pPr lvl="1"/>
            <a:r>
              <a:rPr lang="fr-FR" smtClean="0"/>
              <a:t>- les contenus disciplinaires et les compétences visées, </a:t>
            </a:r>
          </a:p>
          <a:p>
            <a:pPr lvl="1"/>
            <a:r>
              <a:rPr lang="fr-FR" smtClean="0"/>
              <a:t>- les modalités de différenciation, </a:t>
            </a:r>
          </a:p>
          <a:p>
            <a:pPr lvl="1"/>
            <a:r>
              <a:rPr lang="fr-FR" smtClean="0"/>
              <a:t>- dans le cas du travail en groupe, la composition plus ou moins homogène de ces derniers, </a:t>
            </a:r>
          </a:p>
          <a:p>
            <a:pPr lvl="1"/>
            <a:r>
              <a:rPr lang="fr-FR" smtClean="0"/>
              <a:t>- l’intensité de la préparation collective, </a:t>
            </a:r>
          </a:p>
          <a:p>
            <a:pPr lvl="1"/>
            <a:r>
              <a:rPr lang="fr-FR" smtClean="0"/>
              <a:t>- l’organisation du travail à deux. </a:t>
            </a:r>
          </a:p>
          <a:p>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Encrier">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Encrier.thmx</Template>
  <TotalTime>99</TotalTime>
  <Words>1493</Words>
  <Application>Microsoft Macintosh PowerPoint</Application>
  <PresentationFormat>Affichage à l'écran (4:3)</PresentationFormat>
  <Paragraphs>94</Paragraphs>
  <Slides>18</Slides>
  <Notes>0</Notes>
  <HiddenSlides>0</HiddenSlides>
  <MMClips>0</MMClips>
  <ScaleCrop>false</ScaleCrop>
  <HeadingPairs>
    <vt:vector size="6" baseType="variant">
      <vt:variant>
        <vt:lpstr>Polices utilisées</vt:lpstr>
      </vt:variant>
      <vt:variant>
        <vt:i4>6</vt:i4>
      </vt:variant>
      <vt:variant>
        <vt:lpstr>Modèle de conception</vt:lpstr>
      </vt:variant>
      <vt:variant>
        <vt:i4>13</vt:i4>
      </vt:variant>
      <vt:variant>
        <vt:lpstr>Titres des diapositives</vt:lpstr>
      </vt:variant>
      <vt:variant>
        <vt:i4>18</vt:i4>
      </vt:variant>
    </vt:vector>
  </HeadingPairs>
  <TitlesOfParts>
    <vt:vector size="37" baseType="lpstr">
      <vt:lpstr>Goudy Old Style</vt:lpstr>
      <vt:lpstr>Arial</vt:lpstr>
      <vt:lpstr>Calibri</vt:lpstr>
      <vt:lpstr>Rockwell</vt:lpstr>
      <vt:lpstr>Impact</vt:lpstr>
      <vt:lpstr>Wingdings</vt:lpstr>
      <vt:lpstr>Encrier</vt:lpstr>
      <vt:lpstr>Encrier</vt:lpstr>
      <vt:lpstr>Encrier</vt:lpstr>
      <vt:lpstr>Encrier</vt:lpstr>
      <vt:lpstr>Encrier</vt:lpstr>
      <vt:lpstr>Encrier</vt:lpstr>
      <vt:lpstr>Encrier</vt:lpstr>
      <vt:lpstr>Encrier</vt:lpstr>
      <vt:lpstr>Encrier</vt:lpstr>
      <vt:lpstr>Encrier</vt:lpstr>
      <vt:lpstr>Encrier</vt:lpstr>
      <vt:lpstr>Encrier</vt:lpstr>
      <vt:lpstr>Encrier</vt:lpstr>
      <vt:lpstr>Quelques éléments du rapport de septembre 2015 du comité de suivi du dispositif PDMQDC</vt:lpstr>
      <vt:lpstr>Le rôle du comité de suivi</vt:lpstr>
      <vt:lpstr>Le rôle du comité de suivi</vt:lpstr>
      <vt:lpstr>Le rapport comporte 6 grands paragraphes :</vt:lpstr>
      <vt:lpstr>1) Le suivi du déploiement</vt:lpstr>
      <vt:lpstr>1) Le suivi du déploiement</vt:lpstr>
      <vt:lpstr>2) Evolution des pratiques et concept d’innovation </vt:lpstr>
      <vt:lpstr>2) Evolution des pratiques et concept d’innovation </vt:lpstr>
      <vt:lpstr>2) Evolution des pratiques et concept d’innovation </vt:lpstr>
      <vt:lpstr>2) Evolution des pratiques et concept d’innovation </vt:lpstr>
      <vt:lpstr>3) Le repérage des projets et des organisations pédagogiques innovantes </vt:lpstr>
      <vt:lpstr>3) Le repérage des projets et des organisations pédagogiques innovantes</vt:lpstr>
      <vt:lpstr>3) Le repérage des projets et des organisations pédagogiques innovantes</vt:lpstr>
      <vt:lpstr>4) L’accompagnement de la mise en œuvre du dispositif et son articulation avec d’autres dispositifs d’aide  </vt:lpstr>
      <vt:lpstr>4) L’accompagnement de la mise en œuvre du dispositif et son articulation avec d’autres dispositifs d’aide </vt:lpstr>
      <vt:lpstr>5) Les besoins de formation : une priorité réaffirmée </vt:lpstr>
      <vt:lpstr>6 La définition des modalités d’évaluation de l’efficience du dispositif </vt:lpstr>
      <vt:lpstr>Diapositive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Quelques éléments du rapport de septembre 2015 du comité de suivi du dispositif PDMQDC</dc:title>
  <dc:creator>Thierry Isambert</dc:creator>
  <cp:lastModifiedBy>admin</cp:lastModifiedBy>
  <cp:revision>19</cp:revision>
  <dcterms:created xsi:type="dcterms:W3CDTF">2015-11-26T15:15:58Z</dcterms:created>
  <dcterms:modified xsi:type="dcterms:W3CDTF">2015-11-27T07:19:50Z</dcterms:modified>
</cp:coreProperties>
</file>